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d83621c048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449b22763e4359"/>
  </p:sldMasterIdLst>
  <p:sldIdLst>
    <p:sldId xmlns:r="http://schemas.openxmlformats.org/officeDocument/2006/relationships" id="256" r:id="R65ee01b1b19b4725"/>
    <p:sldId xmlns:r="http://schemas.openxmlformats.org/officeDocument/2006/relationships" id="257" r:id="R9684969e8bf4450e"/>
    <p:sldId xmlns:r="http://schemas.openxmlformats.org/officeDocument/2006/relationships" id="258" r:id="Rb8a15e21df204297"/>
    <p:sldId xmlns:r="http://schemas.openxmlformats.org/officeDocument/2006/relationships" id="259" r:id="R5331e2decdaf418f"/>
    <p:sldId xmlns:r="http://schemas.openxmlformats.org/officeDocument/2006/relationships" id="260" r:id="Ra7c1385016b74900"/>
    <p:sldId xmlns:r="http://schemas.openxmlformats.org/officeDocument/2006/relationships" id="261" r:id="Rbacdde66c7264212"/>
    <p:sldId xmlns:r="http://schemas.openxmlformats.org/officeDocument/2006/relationships" id="262" r:id="R62840466d8d745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449b22763e4359" /><Relationship Type="http://schemas.openxmlformats.org/officeDocument/2006/relationships/slide" Target="/ppt/slides/slide1.xml" Id="R65ee01b1b19b4725" /><Relationship Type="http://schemas.openxmlformats.org/officeDocument/2006/relationships/slide" Target="/ppt/slides/slide2.xml" Id="R9684969e8bf4450e" /><Relationship Type="http://schemas.openxmlformats.org/officeDocument/2006/relationships/slide" Target="/ppt/slides/slide3.xml" Id="Rb8a15e21df204297" /><Relationship Type="http://schemas.openxmlformats.org/officeDocument/2006/relationships/slide" Target="/ppt/slides/slide4.xml" Id="R5331e2decdaf418f" /><Relationship Type="http://schemas.openxmlformats.org/officeDocument/2006/relationships/slide" Target="/ppt/slides/slide5.xml" Id="Ra7c1385016b74900" /><Relationship Type="http://schemas.openxmlformats.org/officeDocument/2006/relationships/slide" Target="/ppt/slides/slide6.xml" Id="Rbacdde66c7264212" /><Relationship Type="http://schemas.openxmlformats.org/officeDocument/2006/relationships/slide" Target="/ppt/slides/slide7.xml" Id="R62840466d8d745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441ac7477749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c0ff5e7ba406a" /><Relationship Type="http://schemas.openxmlformats.org/officeDocument/2006/relationships/theme" Target="/ppt/slideMasters/theme/theme1.xml" Id="Rf67a969875c745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fc0ff5e7ba40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547c7e62b43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b716c579c4b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04c46cf5448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8f7f8e9e245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f96490dde4e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7be287d7946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8048381e142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KONGSBERG BILUTLEIE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 BILUTLEIE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16 608 791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247 681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3 380 727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5 361 640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MOBILE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Sportsveien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3615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997 705 637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BILUTLEIE AS</a:t>
            </a:r>
          </a:p>
        </p:txBody>
      </p:sp>
    </p:spTree>
  </p:cSld>
  <p:clrMapOvr>
    <a:masterClrMapping xmlns:a="http://schemas.openxmlformats.org/drawingml/2006/main"/>
  </p:clrMapOvr>
</p:sld>
</file>