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cb82e4d45c4f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d89346599348f5"/>
  </p:sldMasterIdLst>
  <p:sldIdLst>
    <p:sldId xmlns:r="http://schemas.openxmlformats.org/officeDocument/2006/relationships" id="256" r:id="R65e1c6b1732b45c2"/>
    <p:sldId xmlns:r="http://schemas.openxmlformats.org/officeDocument/2006/relationships" id="257" r:id="Rd4916ad4b0964cb8"/>
    <p:sldId xmlns:r="http://schemas.openxmlformats.org/officeDocument/2006/relationships" id="258" r:id="R1945cf9b43db431f"/>
    <p:sldId xmlns:r="http://schemas.openxmlformats.org/officeDocument/2006/relationships" id="259" r:id="R8398a30405d14121"/>
    <p:sldId xmlns:r="http://schemas.openxmlformats.org/officeDocument/2006/relationships" id="260" r:id="R196ee15afa5049ac"/>
    <p:sldId xmlns:r="http://schemas.openxmlformats.org/officeDocument/2006/relationships" id="261" r:id="Rf3eb635255a9402b"/>
    <p:sldId xmlns:r="http://schemas.openxmlformats.org/officeDocument/2006/relationships" id="262" r:id="Rdce28edcca344f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89346599348f5" /><Relationship Type="http://schemas.openxmlformats.org/officeDocument/2006/relationships/slide" Target="/ppt/slides/slide1.xml" Id="R65e1c6b1732b45c2" /><Relationship Type="http://schemas.openxmlformats.org/officeDocument/2006/relationships/slide" Target="/ppt/slides/slide2.xml" Id="Rd4916ad4b0964cb8" /><Relationship Type="http://schemas.openxmlformats.org/officeDocument/2006/relationships/slide" Target="/ppt/slides/slide3.xml" Id="R1945cf9b43db431f" /><Relationship Type="http://schemas.openxmlformats.org/officeDocument/2006/relationships/slide" Target="/ppt/slides/slide4.xml" Id="R8398a30405d14121" /><Relationship Type="http://schemas.openxmlformats.org/officeDocument/2006/relationships/slide" Target="/ppt/slides/slide5.xml" Id="R196ee15afa5049ac" /><Relationship Type="http://schemas.openxmlformats.org/officeDocument/2006/relationships/slide" Target="/ppt/slides/slide6.xml" Id="Rf3eb635255a9402b" /><Relationship Type="http://schemas.openxmlformats.org/officeDocument/2006/relationships/slide" Target="/ppt/slides/slide7.xml" Id="Rdce28edcca344f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11b7865ff47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7c3e607ee46ab" /><Relationship Type="http://schemas.openxmlformats.org/officeDocument/2006/relationships/theme" Target="/ppt/slideMasters/theme/theme1.xml" Id="Re2caa70a697744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b7c3e607ee46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0c5968910541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8c65c39a242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e48f7fad449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d4b8622c64a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59415185b40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5be21afb540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3b65b03ea47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RYES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RYES AS ble etablert [år] og holder til i Krokkleiva.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445 604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7 881 564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7 897 884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ROLV INGE RYE SØRENSEN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Gamleveien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3531 Krokkleiva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rolv@partner1.no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997 722 388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RYES AS</a:t>
            </a:r>
          </a:p>
        </p:txBody>
      </p:sp>
    </p:spTree>
  </p:cSld>
  <p:clrMapOvr>
    <a:masterClrMapping xmlns:a="http://schemas.openxmlformats.org/drawingml/2006/main"/>
  </p:clrMapOvr>
</p:sld>
</file>