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fc040f94c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27218c5e241c2"/>
  </p:sldMasterIdLst>
  <p:sldIdLst>
    <p:sldId xmlns:r="http://schemas.openxmlformats.org/officeDocument/2006/relationships" id="256" r:id="Rcff309c90fe84c5a"/>
    <p:sldId xmlns:r="http://schemas.openxmlformats.org/officeDocument/2006/relationships" id="257" r:id="Rc78c985a22c94297"/>
    <p:sldId xmlns:r="http://schemas.openxmlformats.org/officeDocument/2006/relationships" id="258" r:id="R39e5c5e4271c4d60"/>
    <p:sldId xmlns:r="http://schemas.openxmlformats.org/officeDocument/2006/relationships" id="259" r:id="Rabdbb066405343d5"/>
    <p:sldId xmlns:r="http://schemas.openxmlformats.org/officeDocument/2006/relationships" id="260" r:id="Recdd273e43604a54"/>
    <p:sldId xmlns:r="http://schemas.openxmlformats.org/officeDocument/2006/relationships" id="261" r:id="Rceb01796040042f4"/>
    <p:sldId xmlns:r="http://schemas.openxmlformats.org/officeDocument/2006/relationships" id="262" r:id="Rd45e40e851fe40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27218c5e241c2" /><Relationship Type="http://schemas.openxmlformats.org/officeDocument/2006/relationships/slide" Target="/ppt/slides/slide1.xml" Id="Rcff309c90fe84c5a" /><Relationship Type="http://schemas.openxmlformats.org/officeDocument/2006/relationships/slide" Target="/ppt/slides/slide2.xml" Id="Rc78c985a22c94297" /><Relationship Type="http://schemas.openxmlformats.org/officeDocument/2006/relationships/slide" Target="/ppt/slides/slide3.xml" Id="R39e5c5e4271c4d60" /><Relationship Type="http://schemas.openxmlformats.org/officeDocument/2006/relationships/slide" Target="/ppt/slides/slide4.xml" Id="Rabdbb066405343d5" /><Relationship Type="http://schemas.openxmlformats.org/officeDocument/2006/relationships/slide" Target="/ppt/slides/slide5.xml" Id="Recdd273e43604a54" /><Relationship Type="http://schemas.openxmlformats.org/officeDocument/2006/relationships/slide" Target="/ppt/slides/slide6.xml" Id="Rceb01796040042f4" /><Relationship Type="http://schemas.openxmlformats.org/officeDocument/2006/relationships/slide" Target="/ppt/slides/slide7.xml" Id="Rd45e40e851fe40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9dc219aac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f58c43b8341a8" /><Relationship Type="http://schemas.openxmlformats.org/officeDocument/2006/relationships/theme" Target="/ppt/slideMasters/theme/theme1.xml" Id="R9fee62a710d1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f58c43b83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eedf3112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16ef591c3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b9ce143a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b01d8d318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a7f22eaa5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ee994389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152c5dced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3 162 739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ulf@hr-partner.no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