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3f1619a40744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4fa2ed2bf4a44"/>
  </p:sldMasterIdLst>
  <p:sldIdLst>
    <p:sldId xmlns:r="http://schemas.openxmlformats.org/officeDocument/2006/relationships" id="256" r:id="R0c27403ccf964992"/>
    <p:sldId xmlns:r="http://schemas.openxmlformats.org/officeDocument/2006/relationships" id="257" r:id="R92b03ec6d9174e61"/>
    <p:sldId xmlns:r="http://schemas.openxmlformats.org/officeDocument/2006/relationships" id="258" r:id="Rec43920d2c8c43f7"/>
    <p:sldId xmlns:r="http://schemas.openxmlformats.org/officeDocument/2006/relationships" id="259" r:id="R371910feb271421d"/>
    <p:sldId xmlns:r="http://schemas.openxmlformats.org/officeDocument/2006/relationships" id="260" r:id="R1f8bed9c58af47a3"/>
    <p:sldId xmlns:r="http://schemas.openxmlformats.org/officeDocument/2006/relationships" id="261" r:id="Rd737aa9d56cc4e57"/>
    <p:sldId xmlns:r="http://schemas.openxmlformats.org/officeDocument/2006/relationships" id="262" r:id="R63c40707513f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4fa2ed2bf4a44" /><Relationship Type="http://schemas.openxmlformats.org/officeDocument/2006/relationships/slide" Target="/ppt/slides/slide1.xml" Id="R0c27403ccf964992" /><Relationship Type="http://schemas.openxmlformats.org/officeDocument/2006/relationships/slide" Target="/ppt/slides/slide2.xml" Id="R92b03ec6d9174e61" /><Relationship Type="http://schemas.openxmlformats.org/officeDocument/2006/relationships/slide" Target="/ppt/slides/slide3.xml" Id="Rec43920d2c8c43f7" /><Relationship Type="http://schemas.openxmlformats.org/officeDocument/2006/relationships/slide" Target="/ppt/slides/slide4.xml" Id="R371910feb271421d" /><Relationship Type="http://schemas.openxmlformats.org/officeDocument/2006/relationships/slide" Target="/ppt/slides/slide5.xml" Id="R1f8bed9c58af47a3" /><Relationship Type="http://schemas.openxmlformats.org/officeDocument/2006/relationships/slide" Target="/ppt/slides/slide6.xml" Id="Rd737aa9d56cc4e57" /><Relationship Type="http://schemas.openxmlformats.org/officeDocument/2006/relationships/slide" Target="/ppt/slides/slide7.xml" Id="R63c40707513f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7a8fecafb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765a99bfe4509" /><Relationship Type="http://schemas.openxmlformats.org/officeDocument/2006/relationships/theme" Target="/ppt/slideMasters/theme/theme1.xml" Id="R91e94ac5543c4a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b765a99bfe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fb277b63f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c019117c940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2d8712b0441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3873fc251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8091f3eb541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fa2b9c1764a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1d37f858e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BOBSTER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BOBSTER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1 659 660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1 692 310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Holmenhaugen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jorgenbraathen@mac.com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997 735 935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BOBSTER INVEST AS</a:t>
            </a:r>
          </a:p>
        </p:txBody>
      </p:sp>
    </p:spTree>
  </p:cSld>
  <p:clrMapOvr>
    <a:masterClrMapping xmlns:a="http://schemas.openxmlformats.org/drawingml/2006/main"/>
  </p:clrMapOvr>
</p:sld>
</file>