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820bd1788d4d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984c4337c14f61"/>
  </p:sldMasterIdLst>
  <p:sldIdLst>
    <p:sldId xmlns:r="http://schemas.openxmlformats.org/officeDocument/2006/relationships" id="256" r:id="R3b83d3860dd84885"/>
    <p:sldId xmlns:r="http://schemas.openxmlformats.org/officeDocument/2006/relationships" id="257" r:id="R084d28d9546c45b3"/>
    <p:sldId xmlns:r="http://schemas.openxmlformats.org/officeDocument/2006/relationships" id="258" r:id="R8279bfce3ddf4ca1"/>
    <p:sldId xmlns:r="http://schemas.openxmlformats.org/officeDocument/2006/relationships" id="259" r:id="R9b5318aabc5e4fac"/>
    <p:sldId xmlns:r="http://schemas.openxmlformats.org/officeDocument/2006/relationships" id="260" r:id="R96ee54a02aa84875"/>
    <p:sldId xmlns:r="http://schemas.openxmlformats.org/officeDocument/2006/relationships" id="261" r:id="R5f26c27c424146b7"/>
    <p:sldId xmlns:r="http://schemas.openxmlformats.org/officeDocument/2006/relationships" id="262" r:id="R4481a53b682a4b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984c4337c14f61" /><Relationship Type="http://schemas.openxmlformats.org/officeDocument/2006/relationships/slide" Target="/ppt/slides/slide1.xml" Id="R3b83d3860dd84885" /><Relationship Type="http://schemas.openxmlformats.org/officeDocument/2006/relationships/slide" Target="/ppt/slides/slide2.xml" Id="R084d28d9546c45b3" /><Relationship Type="http://schemas.openxmlformats.org/officeDocument/2006/relationships/slide" Target="/ppt/slides/slide3.xml" Id="R8279bfce3ddf4ca1" /><Relationship Type="http://schemas.openxmlformats.org/officeDocument/2006/relationships/slide" Target="/ppt/slides/slide4.xml" Id="R9b5318aabc5e4fac" /><Relationship Type="http://schemas.openxmlformats.org/officeDocument/2006/relationships/slide" Target="/ppt/slides/slide5.xml" Id="R96ee54a02aa84875" /><Relationship Type="http://schemas.openxmlformats.org/officeDocument/2006/relationships/slide" Target="/ppt/slides/slide6.xml" Id="R5f26c27c424146b7" /><Relationship Type="http://schemas.openxmlformats.org/officeDocument/2006/relationships/slide" Target="/ppt/slides/slide7.xml" Id="R4481a53b682a4b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022d98c3f4f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62cba48594f91" /><Relationship Type="http://schemas.openxmlformats.org/officeDocument/2006/relationships/theme" Target="/ppt/slideMasters/theme/theme1.xml" Id="R371d7aff6a9b43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b62cba48594f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4b6b220aa48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cad64545b46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d4ddf28a14a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1d984746c46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e364913084a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4832ea69e4c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8ab16503043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EINSTEIN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EINSTEIN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7 191 529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27 282 417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27 301 603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SLETMOE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v/Arnstein Sletmoe, Hollendergata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97 19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arnstein.sletmoe@hydro.com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997 743 504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