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610eb24b9542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dd2c0976a4449b"/>
  </p:sldMasterIdLst>
  <p:sldIdLst>
    <p:sldId xmlns:r="http://schemas.openxmlformats.org/officeDocument/2006/relationships" id="256" r:id="Rabb4046d8a8747af"/>
    <p:sldId xmlns:r="http://schemas.openxmlformats.org/officeDocument/2006/relationships" id="257" r:id="R2db652a11eeb47f4"/>
    <p:sldId xmlns:r="http://schemas.openxmlformats.org/officeDocument/2006/relationships" id="258" r:id="R2053b4826e1841cd"/>
    <p:sldId xmlns:r="http://schemas.openxmlformats.org/officeDocument/2006/relationships" id="259" r:id="Rbbe1e7cc504d4629"/>
    <p:sldId xmlns:r="http://schemas.openxmlformats.org/officeDocument/2006/relationships" id="260" r:id="Rec35ab29857a4f65"/>
    <p:sldId xmlns:r="http://schemas.openxmlformats.org/officeDocument/2006/relationships" id="261" r:id="R2d39afb531844848"/>
    <p:sldId xmlns:r="http://schemas.openxmlformats.org/officeDocument/2006/relationships" id="262" r:id="R0c35fc50d21c46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dd2c0976a4449b" /><Relationship Type="http://schemas.openxmlformats.org/officeDocument/2006/relationships/slide" Target="/ppt/slides/slide1.xml" Id="Rabb4046d8a8747af" /><Relationship Type="http://schemas.openxmlformats.org/officeDocument/2006/relationships/slide" Target="/ppt/slides/slide2.xml" Id="R2db652a11eeb47f4" /><Relationship Type="http://schemas.openxmlformats.org/officeDocument/2006/relationships/slide" Target="/ppt/slides/slide3.xml" Id="R2053b4826e1841cd" /><Relationship Type="http://schemas.openxmlformats.org/officeDocument/2006/relationships/slide" Target="/ppt/slides/slide4.xml" Id="Rbbe1e7cc504d4629" /><Relationship Type="http://schemas.openxmlformats.org/officeDocument/2006/relationships/slide" Target="/ppt/slides/slide5.xml" Id="Rec35ab29857a4f65" /><Relationship Type="http://schemas.openxmlformats.org/officeDocument/2006/relationships/slide" Target="/ppt/slides/slide6.xml" Id="R2d39afb531844848" /><Relationship Type="http://schemas.openxmlformats.org/officeDocument/2006/relationships/slide" Target="/ppt/slides/slide7.xml" Id="R0c35fc50d21c46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1930135eff4e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4812f0a104baf" /><Relationship Type="http://schemas.openxmlformats.org/officeDocument/2006/relationships/theme" Target="/ppt/slideMasters/theme/theme1.xml" Id="R0137a1125a5846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44812f0a104b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150e2283445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945e2a13f4e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124e874184e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042af48774b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d1d472a724d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9bab462be47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49ac5320145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REGNSKAPSKONTORET STOKKE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STOKKE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REGNSKAPSKONTORET STOKKE AS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STOKKE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STOKKE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STOKKE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14 984 754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3 478 566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2 754 427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311 240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6 063 867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STOKKE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BDL HOLDING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FLAATNES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 AASE HOLDING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DAVA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STOKKE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Skogveien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36 07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felles@rsks.no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997 746 848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STOKKE AS</a:t>
            </a:r>
          </a:p>
        </p:txBody>
      </p:sp>
    </p:spTree>
  </p:cSld>
  <p:clrMapOvr>
    <a:masterClrMapping xmlns:a="http://schemas.openxmlformats.org/drawingml/2006/main"/>
  </p:clrMapOvr>
</p:sld>
</file>