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c98e89cb5d4a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b8eb5afe1e4aec"/>
  </p:sldMasterIdLst>
  <p:sldIdLst>
    <p:sldId xmlns:r="http://schemas.openxmlformats.org/officeDocument/2006/relationships" id="256" r:id="Raea40317ebcd40aa"/>
    <p:sldId xmlns:r="http://schemas.openxmlformats.org/officeDocument/2006/relationships" id="257" r:id="R6b0912a7828d46e5"/>
    <p:sldId xmlns:r="http://schemas.openxmlformats.org/officeDocument/2006/relationships" id="258" r:id="Rbce3b1557c744069"/>
    <p:sldId xmlns:r="http://schemas.openxmlformats.org/officeDocument/2006/relationships" id="259" r:id="R1354590041f74466"/>
    <p:sldId xmlns:r="http://schemas.openxmlformats.org/officeDocument/2006/relationships" id="260" r:id="Ra87e830996ef45e4"/>
    <p:sldId xmlns:r="http://schemas.openxmlformats.org/officeDocument/2006/relationships" id="261" r:id="R576069cda03e49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b8eb5afe1e4aec" /><Relationship Type="http://schemas.openxmlformats.org/officeDocument/2006/relationships/slide" Target="/ppt/slides/slide1.xml" Id="Raea40317ebcd40aa" /><Relationship Type="http://schemas.openxmlformats.org/officeDocument/2006/relationships/slide" Target="/ppt/slides/slide2.xml" Id="R6b0912a7828d46e5" /><Relationship Type="http://schemas.openxmlformats.org/officeDocument/2006/relationships/slide" Target="/ppt/slides/slide3.xml" Id="Rbce3b1557c744069" /><Relationship Type="http://schemas.openxmlformats.org/officeDocument/2006/relationships/slide" Target="/ppt/slides/slide4.xml" Id="R1354590041f74466" /><Relationship Type="http://schemas.openxmlformats.org/officeDocument/2006/relationships/slide" Target="/ppt/slides/slide5.xml" Id="Ra87e830996ef45e4" /><Relationship Type="http://schemas.openxmlformats.org/officeDocument/2006/relationships/slide" Target="/ppt/slides/slide6.xml" Id="R576069cda03e49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877c6b12594a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6a886b0a6d4059" /><Relationship Type="http://schemas.openxmlformats.org/officeDocument/2006/relationships/theme" Target="/ppt/slideMasters/theme/theme1.xml" Id="R24e0a166cb4c4e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6a886b0a6d40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e65fc2200a4e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01d1149f04d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88e6351a245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8e0dcc488941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651a13f2a44f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e2fed6b22644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NJÅL HESKJE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NJÅL HESKJE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NJÅL HESKJE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NJÅL HESKJE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NJÅL HESKJE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NJÅL HESKJE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Hålandsvegen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4344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997 749 952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NJÅL HESKJE INVEST AS</a:t>
            </a:r>
          </a:p>
        </p:txBody>
      </p:sp>
    </p:spTree>
  </p:cSld>
  <p:clrMapOvr>
    <a:masterClrMapping xmlns:a="http://schemas.openxmlformats.org/drawingml/2006/main"/>
  </p:clrMapOvr>
</p:sld>
</file>