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67475a4e7c4f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4201cbead34413"/>
  </p:sldMasterIdLst>
  <p:sldIdLst>
    <p:sldId xmlns:r="http://schemas.openxmlformats.org/officeDocument/2006/relationships" id="256" r:id="Rdaedd9bb0d644ad0"/>
    <p:sldId xmlns:r="http://schemas.openxmlformats.org/officeDocument/2006/relationships" id="257" r:id="R34491b15f5464a49"/>
    <p:sldId xmlns:r="http://schemas.openxmlformats.org/officeDocument/2006/relationships" id="258" r:id="R02165518902f43a6"/>
    <p:sldId xmlns:r="http://schemas.openxmlformats.org/officeDocument/2006/relationships" id="259" r:id="Ra9aa48cc2bdf4f4d"/>
    <p:sldId xmlns:r="http://schemas.openxmlformats.org/officeDocument/2006/relationships" id="260" r:id="R8f54372ac4dd4e46"/>
    <p:sldId xmlns:r="http://schemas.openxmlformats.org/officeDocument/2006/relationships" id="261" r:id="R3915a9b382be443f"/>
    <p:sldId xmlns:r="http://schemas.openxmlformats.org/officeDocument/2006/relationships" id="262" r:id="Rf2dd794b838442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4201cbead34413" /><Relationship Type="http://schemas.openxmlformats.org/officeDocument/2006/relationships/slide" Target="/ppt/slides/slide1.xml" Id="Rdaedd9bb0d644ad0" /><Relationship Type="http://schemas.openxmlformats.org/officeDocument/2006/relationships/slide" Target="/ppt/slides/slide2.xml" Id="R34491b15f5464a49" /><Relationship Type="http://schemas.openxmlformats.org/officeDocument/2006/relationships/slide" Target="/ppt/slides/slide3.xml" Id="R02165518902f43a6" /><Relationship Type="http://schemas.openxmlformats.org/officeDocument/2006/relationships/slide" Target="/ppt/slides/slide4.xml" Id="Ra9aa48cc2bdf4f4d" /><Relationship Type="http://schemas.openxmlformats.org/officeDocument/2006/relationships/slide" Target="/ppt/slides/slide5.xml" Id="R8f54372ac4dd4e46" /><Relationship Type="http://schemas.openxmlformats.org/officeDocument/2006/relationships/slide" Target="/ppt/slides/slide6.xml" Id="R3915a9b382be443f" /><Relationship Type="http://schemas.openxmlformats.org/officeDocument/2006/relationships/slide" Target="/ppt/slides/slide7.xml" Id="Rf2dd794b838442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72d49ead6c43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d6fd696344efa" /><Relationship Type="http://schemas.openxmlformats.org/officeDocument/2006/relationships/theme" Target="/ppt/slideMasters/theme/theme1.xml" Id="Rbcd5eb76b37841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2d6fd696344e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fac723a124b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4d1868f5f42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e512e756a49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7a686225d4b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1cd6518bb47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97e9ea96d4f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5be4d52a64b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SYNNEVE HESKJE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SYNNEVE HESKJE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SYNNEVE HESKJE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SYNNEVE HESKJE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SYNNEVE HESKJE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SYNNEVE HESKJE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502 018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3 588 703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3 597 768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SYNNEVE HESKJE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HESKJE JON ARNE  –  34,4 %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HESKJE LARS  –  34,4 %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EIKELAND ASTRID PALMA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EIKELAND KJETIL MAGNE  –  15,6 %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SYNNEVE HESKJE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Kjetil Eikeland, Platous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ketil.eikeland@gmail.com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997 749 987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SYNNEVE HESKJE INVEST AS</a:t>
            </a:r>
          </a:p>
        </p:txBody>
      </p:sp>
    </p:spTree>
  </p:cSld>
  <p:clrMapOvr>
    <a:masterClrMapping xmlns:a="http://schemas.openxmlformats.org/drawingml/2006/main"/>
  </p:clrMapOvr>
</p:sld>
</file>