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661f52068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ff4a7a83b434a"/>
  </p:sldMasterIdLst>
  <p:sldIdLst>
    <p:sldId xmlns:r="http://schemas.openxmlformats.org/officeDocument/2006/relationships" id="256" r:id="R09c1684214fe4c1b"/>
    <p:sldId xmlns:r="http://schemas.openxmlformats.org/officeDocument/2006/relationships" id="257" r:id="R88cc8695989b447c"/>
    <p:sldId xmlns:r="http://schemas.openxmlformats.org/officeDocument/2006/relationships" id="258" r:id="R8fa8be8f6a0d4b5e"/>
    <p:sldId xmlns:r="http://schemas.openxmlformats.org/officeDocument/2006/relationships" id="259" r:id="R12406717927b4f5a"/>
    <p:sldId xmlns:r="http://schemas.openxmlformats.org/officeDocument/2006/relationships" id="260" r:id="R7c23b39893da437f"/>
    <p:sldId xmlns:r="http://schemas.openxmlformats.org/officeDocument/2006/relationships" id="261" r:id="R0c324d1158a347b2"/>
    <p:sldId xmlns:r="http://schemas.openxmlformats.org/officeDocument/2006/relationships" id="262" r:id="Rc133f45e46c7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ff4a7a83b434a" /><Relationship Type="http://schemas.openxmlformats.org/officeDocument/2006/relationships/slide" Target="/ppt/slides/slide1.xml" Id="R09c1684214fe4c1b" /><Relationship Type="http://schemas.openxmlformats.org/officeDocument/2006/relationships/slide" Target="/ppt/slides/slide2.xml" Id="R88cc8695989b447c" /><Relationship Type="http://schemas.openxmlformats.org/officeDocument/2006/relationships/slide" Target="/ppt/slides/slide3.xml" Id="R8fa8be8f6a0d4b5e" /><Relationship Type="http://schemas.openxmlformats.org/officeDocument/2006/relationships/slide" Target="/ppt/slides/slide4.xml" Id="R12406717927b4f5a" /><Relationship Type="http://schemas.openxmlformats.org/officeDocument/2006/relationships/slide" Target="/ppt/slides/slide5.xml" Id="R7c23b39893da437f" /><Relationship Type="http://schemas.openxmlformats.org/officeDocument/2006/relationships/slide" Target="/ppt/slides/slide6.xml" Id="R0c324d1158a347b2" /><Relationship Type="http://schemas.openxmlformats.org/officeDocument/2006/relationships/slide" Target="/ppt/slides/slide7.xml" Id="Rc133f45e46c7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256f5b83a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393075de4c9c" /><Relationship Type="http://schemas.openxmlformats.org/officeDocument/2006/relationships/theme" Target="/ppt/slideMasters/theme/theme1.xml" Id="R0dd415b8139c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5393075de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7b1cb046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0fda1741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434b866c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1aa0e163b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defb79be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9955507e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6bda98a5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ODDVAR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ODDVAR JOHANNESSEN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18 438 031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3 943 933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Vokterveien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45 07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oddvar.johannessen@sfjbb.net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997 751 906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ODDVAR JOHANNESSEN AS</a:t>
            </a:r>
          </a:p>
        </p:txBody>
      </p:sp>
    </p:spTree>
  </p:cSld>
  <p:clrMapOvr>
    <a:masterClrMapping xmlns:a="http://schemas.openxmlformats.org/drawingml/2006/main"/>
  </p:clrMapOvr>
</p:sld>
</file>