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a95508981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3b83737064de2"/>
  </p:sldMasterIdLst>
  <p:sldIdLst>
    <p:sldId xmlns:r="http://schemas.openxmlformats.org/officeDocument/2006/relationships" id="256" r:id="Rf3406695646f4241"/>
    <p:sldId xmlns:r="http://schemas.openxmlformats.org/officeDocument/2006/relationships" id="257" r:id="R6b3cfb87c37d49fc"/>
    <p:sldId xmlns:r="http://schemas.openxmlformats.org/officeDocument/2006/relationships" id="258" r:id="R8be2099f966844e0"/>
    <p:sldId xmlns:r="http://schemas.openxmlformats.org/officeDocument/2006/relationships" id="259" r:id="R37ee6c6e24bd4b64"/>
    <p:sldId xmlns:r="http://schemas.openxmlformats.org/officeDocument/2006/relationships" id="260" r:id="R30520cf32e284706"/>
    <p:sldId xmlns:r="http://schemas.openxmlformats.org/officeDocument/2006/relationships" id="261" r:id="R014d568368e44245"/>
    <p:sldId xmlns:r="http://schemas.openxmlformats.org/officeDocument/2006/relationships" id="262" r:id="Rba4a960ef37c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3b83737064de2" /><Relationship Type="http://schemas.openxmlformats.org/officeDocument/2006/relationships/slide" Target="/ppt/slides/slide1.xml" Id="Rf3406695646f4241" /><Relationship Type="http://schemas.openxmlformats.org/officeDocument/2006/relationships/slide" Target="/ppt/slides/slide2.xml" Id="R6b3cfb87c37d49fc" /><Relationship Type="http://schemas.openxmlformats.org/officeDocument/2006/relationships/slide" Target="/ppt/slides/slide3.xml" Id="R8be2099f966844e0" /><Relationship Type="http://schemas.openxmlformats.org/officeDocument/2006/relationships/slide" Target="/ppt/slides/slide4.xml" Id="R37ee6c6e24bd4b64" /><Relationship Type="http://schemas.openxmlformats.org/officeDocument/2006/relationships/slide" Target="/ppt/slides/slide5.xml" Id="R30520cf32e284706" /><Relationship Type="http://schemas.openxmlformats.org/officeDocument/2006/relationships/slide" Target="/ppt/slides/slide6.xml" Id="R014d568368e44245" /><Relationship Type="http://schemas.openxmlformats.org/officeDocument/2006/relationships/slide" Target="/ppt/slides/slide7.xml" Id="Rba4a960ef37c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5aa2beb0c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3774b6274389" /><Relationship Type="http://schemas.openxmlformats.org/officeDocument/2006/relationships/theme" Target="/ppt/slideMasters/theme/theme1.xml" Id="R108430e0d9be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63774b627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b417d47c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5e01e6e7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fd267080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75a736de9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fd60819c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bfa4a249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5a02a538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13 234 538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SKÅRLAND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Dreierhagen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toralv.skarland@lyse.net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997 758 978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