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181a55c03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33442af84438c"/>
  </p:sldMasterIdLst>
  <p:sldIdLst>
    <p:sldId xmlns:r="http://schemas.openxmlformats.org/officeDocument/2006/relationships" id="256" r:id="Reb58fea1ecf14a9d"/>
    <p:sldId xmlns:r="http://schemas.openxmlformats.org/officeDocument/2006/relationships" id="257" r:id="Re870ffd120f84aea"/>
    <p:sldId xmlns:r="http://schemas.openxmlformats.org/officeDocument/2006/relationships" id="258" r:id="R9ee133306b664aee"/>
    <p:sldId xmlns:r="http://schemas.openxmlformats.org/officeDocument/2006/relationships" id="259" r:id="R8032d2883cfc4801"/>
    <p:sldId xmlns:r="http://schemas.openxmlformats.org/officeDocument/2006/relationships" id="260" r:id="R990fda7358cd4a10"/>
    <p:sldId xmlns:r="http://schemas.openxmlformats.org/officeDocument/2006/relationships" id="261" r:id="R4cf92b55598d4f6a"/>
    <p:sldId xmlns:r="http://schemas.openxmlformats.org/officeDocument/2006/relationships" id="262" r:id="Rb34f8ceca3ff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33442af84438c" /><Relationship Type="http://schemas.openxmlformats.org/officeDocument/2006/relationships/slide" Target="/ppt/slides/slide1.xml" Id="Reb58fea1ecf14a9d" /><Relationship Type="http://schemas.openxmlformats.org/officeDocument/2006/relationships/slide" Target="/ppt/slides/slide2.xml" Id="Re870ffd120f84aea" /><Relationship Type="http://schemas.openxmlformats.org/officeDocument/2006/relationships/slide" Target="/ppt/slides/slide3.xml" Id="R9ee133306b664aee" /><Relationship Type="http://schemas.openxmlformats.org/officeDocument/2006/relationships/slide" Target="/ppt/slides/slide4.xml" Id="R8032d2883cfc4801" /><Relationship Type="http://schemas.openxmlformats.org/officeDocument/2006/relationships/slide" Target="/ppt/slides/slide5.xml" Id="R990fda7358cd4a10" /><Relationship Type="http://schemas.openxmlformats.org/officeDocument/2006/relationships/slide" Target="/ppt/slides/slide6.xml" Id="R4cf92b55598d4f6a" /><Relationship Type="http://schemas.openxmlformats.org/officeDocument/2006/relationships/slide" Target="/ppt/slides/slide7.xml" Id="Rb34f8ceca3ff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3888958fd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cd93b4f814350" /><Relationship Type="http://schemas.openxmlformats.org/officeDocument/2006/relationships/theme" Target="/ppt/slideMasters/theme/theme1.xml" Id="Rcd20af1e8b86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cd93b4f8143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5f4491c0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da70a8c46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d27bb173a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c0239f24b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6a97c1e5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ca3f8aa7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67327c8e9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ROSS-HAVET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ROSS-HAVET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1 870 081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22 644 551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BERGLAND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Bergland, Rådyrfaret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997 762 010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