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bfc09d6fea41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b5ce44f372447b"/>
  </p:sldMasterIdLst>
  <p:sldIdLst>
    <p:sldId xmlns:r="http://schemas.openxmlformats.org/officeDocument/2006/relationships" id="256" r:id="Rff3c574db23749c3"/>
    <p:sldId xmlns:r="http://schemas.openxmlformats.org/officeDocument/2006/relationships" id="257" r:id="Rb2f20fa912fd4cea"/>
    <p:sldId xmlns:r="http://schemas.openxmlformats.org/officeDocument/2006/relationships" id="258" r:id="R872562662772438e"/>
    <p:sldId xmlns:r="http://schemas.openxmlformats.org/officeDocument/2006/relationships" id="259" r:id="R8be99e20098240fb"/>
    <p:sldId xmlns:r="http://schemas.openxmlformats.org/officeDocument/2006/relationships" id="260" r:id="R25ed8b06f6a84dd2"/>
    <p:sldId xmlns:r="http://schemas.openxmlformats.org/officeDocument/2006/relationships" id="261" r:id="R1fbc01ecfad34814"/>
    <p:sldId xmlns:r="http://schemas.openxmlformats.org/officeDocument/2006/relationships" id="262" r:id="Ra11f6f2d09284f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b5ce44f372447b" /><Relationship Type="http://schemas.openxmlformats.org/officeDocument/2006/relationships/slide" Target="/ppt/slides/slide1.xml" Id="Rff3c574db23749c3" /><Relationship Type="http://schemas.openxmlformats.org/officeDocument/2006/relationships/slide" Target="/ppt/slides/slide2.xml" Id="Rb2f20fa912fd4cea" /><Relationship Type="http://schemas.openxmlformats.org/officeDocument/2006/relationships/slide" Target="/ppt/slides/slide3.xml" Id="R872562662772438e" /><Relationship Type="http://schemas.openxmlformats.org/officeDocument/2006/relationships/slide" Target="/ppt/slides/slide4.xml" Id="R8be99e20098240fb" /><Relationship Type="http://schemas.openxmlformats.org/officeDocument/2006/relationships/slide" Target="/ppt/slides/slide5.xml" Id="R25ed8b06f6a84dd2" /><Relationship Type="http://schemas.openxmlformats.org/officeDocument/2006/relationships/slide" Target="/ppt/slides/slide6.xml" Id="R1fbc01ecfad34814" /><Relationship Type="http://schemas.openxmlformats.org/officeDocument/2006/relationships/slide" Target="/ppt/slides/slide7.xml" Id="Ra11f6f2d09284f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eb7fbccdff48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515f04e954704" /><Relationship Type="http://schemas.openxmlformats.org/officeDocument/2006/relationships/theme" Target="/ppt/slideMasters/theme/theme1.xml" Id="Ra131ba0b4ca34e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7515f04e9547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ad9efcaea49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37b9c259544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88ab77d7348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902e9a74148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800033e0349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f3f573df349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390be42fd4c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EIDSMO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EIDSMO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EIDSMO EIENDOM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EIDSMO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EIDSMO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EIDSMO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2 570 644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−5 952 970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−6 909 707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−13 862 600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11 907 064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EIDSMO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EIDSMO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Moøya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997 767 276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EIDSMO EIENDOM AS</a:t>
            </a:r>
          </a:p>
        </p:txBody>
      </p:sp>
    </p:spTree>
  </p:cSld>
  <p:clrMapOvr>
    <a:masterClrMapping xmlns:a="http://schemas.openxmlformats.org/drawingml/2006/main"/>
  </p:clrMapOvr>
</p:sld>
</file>