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2a025bf496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6544c13ff4f1e"/>
  </p:sldMasterIdLst>
  <p:sldIdLst>
    <p:sldId xmlns:r="http://schemas.openxmlformats.org/officeDocument/2006/relationships" id="256" r:id="Rbd6cbb5d39f54c50"/>
    <p:sldId xmlns:r="http://schemas.openxmlformats.org/officeDocument/2006/relationships" id="257" r:id="R98b916298d7744ee"/>
    <p:sldId xmlns:r="http://schemas.openxmlformats.org/officeDocument/2006/relationships" id="258" r:id="Rbc7d231a792a433c"/>
    <p:sldId xmlns:r="http://schemas.openxmlformats.org/officeDocument/2006/relationships" id="259" r:id="R62e8659401df4406"/>
    <p:sldId xmlns:r="http://schemas.openxmlformats.org/officeDocument/2006/relationships" id="260" r:id="Rb21de91b484344c9"/>
    <p:sldId xmlns:r="http://schemas.openxmlformats.org/officeDocument/2006/relationships" id="261" r:id="R85c26cf5f5974b5f"/>
    <p:sldId xmlns:r="http://schemas.openxmlformats.org/officeDocument/2006/relationships" id="262" r:id="R42023989291743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6544c13ff4f1e" /><Relationship Type="http://schemas.openxmlformats.org/officeDocument/2006/relationships/slide" Target="/ppt/slides/slide1.xml" Id="Rbd6cbb5d39f54c50" /><Relationship Type="http://schemas.openxmlformats.org/officeDocument/2006/relationships/slide" Target="/ppt/slides/slide2.xml" Id="R98b916298d7744ee" /><Relationship Type="http://schemas.openxmlformats.org/officeDocument/2006/relationships/slide" Target="/ppt/slides/slide3.xml" Id="Rbc7d231a792a433c" /><Relationship Type="http://schemas.openxmlformats.org/officeDocument/2006/relationships/slide" Target="/ppt/slides/slide4.xml" Id="R62e8659401df4406" /><Relationship Type="http://schemas.openxmlformats.org/officeDocument/2006/relationships/slide" Target="/ppt/slides/slide5.xml" Id="Rb21de91b484344c9" /><Relationship Type="http://schemas.openxmlformats.org/officeDocument/2006/relationships/slide" Target="/ppt/slides/slide6.xml" Id="R85c26cf5f5974b5f" /><Relationship Type="http://schemas.openxmlformats.org/officeDocument/2006/relationships/slide" Target="/ppt/slides/slide7.xml" Id="R42023989291743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5df966647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4b37c9bb9420a" /><Relationship Type="http://schemas.openxmlformats.org/officeDocument/2006/relationships/theme" Target="/ppt/slideMasters/theme/theme1.xml" Id="Rd9e6e0509ac9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4b37c9bb9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ba646fe7a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ddd4f9ff0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06f18323848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7c69244e4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ba05fcada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7eb761dce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75b4eae51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RUDILØKKEN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Rudiløkken Søre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997 770 927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