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9e7b8dad0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1820170694187"/>
  </p:sldMasterIdLst>
  <p:sldIdLst>
    <p:sldId xmlns:r="http://schemas.openxmlformats.org/officeDocument/2006/relationships" id="256" r:id="R5d9bd377b4e948dd"/>
    <p:sldId xmlns:r="http://schemas.openxmlformats.org/officeDocument/2006/relationships" id="257" r:id="R60a045a67c544b5f"/>
    <p:sldId xmlns:r="http://schemas.openxmlformats.org/officeDocument/2006/relationships" id="258" r:id="R41b1a5f718134e0f"/>
    <p:sldId xmlns:r="http://schemas.openxmlformats.org/officeDocument/2006/relationships" id="259" r:id="R446652a1a9b5433b"/>
    <p:sldId xmlns:r="http://schemas.openxmlformats.org/officeDocument/2006/relationships" id="260" r:id="R4d6ebf9e32ac41b1"/>
    <p:sldId xmlns:r="http://schemas.openxmlformats.org/officeDocument/2006/relationships" id="261" r:id="R7f5f9bb9e589467f"/>
    <p:sldId xmlns:r="http://schemas.openxmlformats.org/officeDocument/2006/relationships" id="262" r:id="R02c813f5fe05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1820170694187" /><Relationship Type="http://schemas.openxmlformats.org/officeDocument/2006/relationships/slide" Target="/ppt/slides/slide1.xml" Id="R5d9bd377b4e948dd" /><Relationship Type="http://schemas.openxmlformats.org/officeDocument/2006/relationships/slide" Target="/ppt/slides/slide2.xml" Id="R60a045a67c544b5f" /><Relationship Type="http://schemas.openxmlformats.org/officeDocument/2006/relationships/slide" Target="/ppt/slides/slide3.xml" Id="R41b1a5f718134e0f" /><Relationship Type="http://schemas.openxmlformats.org/officeDocument/2006/relationships/slide" Target="/ppt/slides/slide4.xml" Id="R446652a1a9b5433b" /><Relationship Type="http://schemas.openxmlformats.org/officeDocument/2006/relationships/slide" Target="/ppt/slides/slide5.xml" Id="R4d6ebf9e32ac41b1" /><Relationship Type="http://schemas.openxmlformats.org/officeDocument/2006/relationships/slide" Target="/ppt/slides/slide6.xml" Id="R7f5f9bb9e589467f" /><Relationship Type="http://schemas.openxmlformats.org/officeDocument/2006/relationships/slide" Target="/ppt/slides/slide7.xml" Id="R02c813f5fe05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a3f8ee867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ada09232e4fd2" /><Relationship Type="http://schemas.openxmlformats.org/officeDocument/2006/relationships/theme" Target="/ppt/slideMasters/theme/theme1.xml" Id="R087edb4368d2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ada09232e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f6e17fcee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47011c9e5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dc41eaec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99c3b96b9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81dfd26ef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eaa78c2cb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a5717e60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HÅVARD OVESEN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Hummels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7804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997 780 701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 INVEST AS</a:t>
            </a:r>
          </a:p>
        </p:txBody>
      </p:sp>
    </p:spTree>
  </p:cSld>
  <p:clrMapOvr>
    <a:masterClrMapping xmlns:a="http://schemas.openxmlformats.org/drawingml/2006/main"/>
  </p:clrMapOvr>
</p:sld>
</file>