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295e818c3d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9cdc259f54f39"/>
  </p:sldMasterIdLst>
  <p:sldIdLst>
    <p:sldId xmlns:r="http://schemas.openxmlformats.org/officeDocument/2006/relationships" id="256" r:id="R6c28cc5925904f2c"/>
    <p:sldId xmlns:r="http://schemas.openxmlformats.org/officeDocument/2006/relationships" id="257" r:id="R5be6228a84a34af9"/>
    <p:sldId xmlns:r="http://schemas.openxmlformats.org/officeDocument/2006/relationships" id="258" r:id="R2fc443a419fa452d"/>
    <p:sldId xmlns:r="http://schemas.openxmlformats.org/officeDocument/2006/relationships" id="259" r:id="R92e985258b2a468b"/>
    <p:sldId xmlns:r="http://schemas.openxmlformats.org/officeDocument/2006/relationships" id="260" r:id="R0eb6499a1a1744a0"/>
    <p:sldId xmlns:r="http://schemas.openxmlformats.org/officeDocument/2006/relationships" id="261" r:id="R6563fa330ac6440f"/>
    <p:sldId xmlns:r="http://schemas.openxmlformats.org/officeDocument/2006/relationships" id="262" r:id="R3aab67d59288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9cdc259f54f39" /><Relationship Type="http://schemas.openxmlformats.org/officeDocument/2006/relationships/slide" Target="/ppt/slides/slide1.xml" Id="R6c28cc5925904f2c" /><Relationship Type="http://schemas.openxmlformats.org/officeDocument/2006/relationships/slide" Target="/ppt/slides/slide2.xml" Id="R5be6228a84a34af9" /><Relationship Type="http://schemas.openxmlformats.org/officeDocument/2006/relationships/slide" Target="/ppt/slides/slide3.xml" Id="R2fc443a419fa452d" /><Relationship Type="http://schemas.openxmlformats.org/officeDocument/2006/relationships/slide" Target="/ppt/slides/slide4.xml" Id="R92e985258b2a468b" /><Relationship Type="http://schemas.openxmlformats.org/officeDocument/2006/relationships/slide" Target="/ppt/slides/slide5.xml" Id="R0eb6499a1a1744a0" /><Relationship Type="http://schemas.openxmlformats.org/officeDocument/2006/relationships/slide" Target="/ppt/slides/slide6.xml" Id="R6563fa330ac6440f" /><Relationship Type="http://schemas.openxmlformats.org/officeDocument/2006/relationships/slide" Target="/ppt/slides/slide7.xml" Id="R3aab67d59288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e367f18bb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f2470a06b41c3" /><Relationship Type="http://schemas.openxmlformats.org/officeDocument/2006/relationships/theme" Target="/ppt/slideMasters/theme/theme1.xml" Id="Ree33ed996c85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f2470a06b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95e6d9d3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c8a3c129b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133a180c0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122f297b2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fb785b6ce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2c6a29a0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f35f00e6c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FREDRIK BERNDT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