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a9f22764ac4f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e4dcf773284197"/>
  </p:sldMasterIdLst>
  <p:sldIdLst>
    <p:sldId xmlns:r="http://schemas.openxmlformats.org/officeDocument/2006/relationships" id="256" r:id="R70072723337d426f"/>
    <p:sldId xmlns:r="http://schemas.openxmlformats.org/officeDocument/2006/relationships" id="257" r:id="R5acf9cf2fd1f455e"/>
    <p:sldId xmlns:r="http://schemas.openxmlformats.org/officeDocument/2006/relationships" id="258" r:id="R58747a91ba5849cb"/>
    <p:sldId xmlns:r="http://schemas.openxmlformats.org/officeDocument/2006/relationships" id="259" r:id="R4b0e7688c0e84fcd"/>
    <p:sldId xmlns:r="http://schemas.openxmlformats.org/officeDocument/2006/relationships" id="260" r:id="R8eb656ff47194db8"/>
    <p:sldId xmlns:r="http://schemas.openxmlformats.org/officeDocument/2006/relationships" id="261" r:id="Rad034f217cd54996"/>
    <p:sldId xmlns:r="http://schemas.openxmlformats.org/officeDocument/2006/relationships" id="262" r:id="R16cedcda9d2f42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4dcf773284197" /><Relationship Type="http://schemas.openxmlformats.org/officeDocument/2006/relationships/slide" Target="/ppt/slides/slide1.xml" Id="R70072723337d426f" /><Relationship Type="http://schemas.openxmlformats.org/officeDocument/2006/relationships/slide" Target="/ppt/slides/slide2.xml" Id="R5acf9cf2fd1f455e" /><Relationship Type="http://schemas.openxmlformats.org/officeDocument/2006/relationships/slide" Target="/ppt/slides/slide3.xml" Id="R58747a91ba5849cb" /><Relationship Type="http://schemas.openxmlformats.org/officeDocument/2006/relationships/slide" Target="/ppt/slides/slide4.xml" Id="R4b0e7688c0e84fcd" /><Relationship Type="http://schemas.openxmlformats.org/officeDocument/2006/relationships/slide" Target="/ppt/slides/slide5.xml" Id="R8eb656ff47194db8" /><Relationship Type="http://schemas.openxmlformats.org/officeDocument/2006/relationships/slide" Target="/ppt/slides/slide6.xml" Id="Rad034f217cd54996" /><Relationship Type="http://schemas.openxmlformats.org/officeDocument/2006/relationships/slide" Target="/ppt/slides/slide7.xml" Id="R16cedcda9d2f42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4a8d4706d43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6040010564a41" /><Relationship Type="http://schemas.openxmlformats.org/officeDocument/2006/relationships/theme" Target="/ppt/slideMasters/theme/theme1.xml" Id="Rf6f8dc04b7e84f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b6040010564a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6263b062d4d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fb5eedf8b47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78474989846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a64e5ffc347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49303848b4d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54bd3fded46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df42623774e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SVÆREN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SVÆREN AS ble etablert [år] og holder til i Filtvet.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1 039 344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1 934 685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SVÆREN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Filtvetveien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3480 Filtvet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joakim@svaeren.no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joakimsvaeren.com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997 802 446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SVÆREN AS</a:t>
            </a:r>
          </a:p>
        </p:txBody>
      </p:sp>
    </p:spTree>
  </p:cSld>
  <p:clrMapOvr>
    <a:masterClrMapping xmlns:a="http://schemas.openxmlformats.org/drawingml/2006/main"/>
  </p:clrMapOvr>
</p:sld>
</file>