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5fa913058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ace9d91be422f"/>
  </p:sldMasterIdLst>
  <p:sldIdLst>
    <p:sldId xmlns:r="http://schemas.openxmlformats.org/officeDocument/2006/relationships" id="256" r:id="R96d1b03885014e42"/>
    <p:sldId xmlns:r="http://schemas.openxmlformats.org/officeDocument/2006/relationships" id="257" r:id="R3c84c46cd9bc48cc"/>
    <p:sldId xmlns:r="http://schemas.openxmlformats.org/officeDocument/2006/relationships" id="258" r:id="Ra95ecd926675469a"/>
    <p:sldId xmlns:r="http://schemas.openxmlformats.org/officeDocument/2006/relationships" id="259" r:id="R95a9d06eea9a404b"/>
    <p:sldId xmlns:r="http://schemas.openxmlformats.org/officeDocument/2006/relationships" id="260" r:id="Ra3160812672e4c13"/>
    <p:sldId xmlns:r="http://schemas.openxmlformats.org/officeDocument/2006/relationships" id="261" r:id="R299ea5c8fca9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ace9d91be422f" /><Relationship Type="http://schemas.openxmlformats.org/officeDocument/2006/relationships/slide" Target="/ppt/slides/slide1.xml" Id="R96d1b03885014e42" /><Relationship Type="http://schemas.openxmlformats.org/officeDocument/2006/relationships/slide" Target="/ppt/slides/slide2.xml" Id="R3c84c46cd9bc48cc" /><Relationship Type="http://schemas.openxmlformats.org/officeDocument/2006/relationships/slide" Target="/ppt/slides/slide3.xml" Id="Ra95ecd926675469a" /><Relationship Type="http://schemas.openxmlformats.org/officeDocument/2006/relationships/slide" Target="/ppt/slides/slide4.xml" Id="R95a9d06eea9a404b" /><Relationship Type="http://schemas.openxmlformats.org/officeDocument/2006/relationships/slide" Target="/ppt/slides/slide5.xml" Id="Ra3160812672e4c13" /><Relationship Type="http://schemas.openxmlformats.org/officeDocument/2006/relationships/slide" Target="/ppt/slides/slide6.xml" Id="R299ea5c8fca9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d11a00836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9274345f4f16" /><Relationship Type="http://schemas.openxmlformats.org/officeDocument/2006/relationships/theme" Target="/ppt/slideMasters/theme/theme1.xml" Id="R2b8bc4d26167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09274345f4f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0968a57f5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dbc67643d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758c1ad1a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4d31b1e42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3c10d8d03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58c245a0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ELLIOT &amp; BANKING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ELLIOT &amp; BANKING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LARS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997 804 201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ELLIOT &amp; BANKING NORWAY AS</a:t>
            </a:r>
          </a:p>
        </p:txBody>
      </p:sp>
    </p:spTree>
  </p:cSld>
  <p:clrMapOvr>
    <a:masterClrMapping xmlns:a="http://schemas.openxmlformats.org/drawingml/2006/main"/>
  </p:clrMapOvr>
</p:sld>
</file>