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821fc08b6e43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e77a451cd4227"/>
  </p:sldMasterIdLst>
  <p:sldIdLst>
    <p:sldId xmlns:r="http://schemas.openxmlformats.org/officeDocument/2006/relationships" id="256" r:id="Ree6e68e25fa5460d"/>
    <p:sldId xmlns:r="http://schemas.openxmlformats.org/officeDocument/2006/relationships" id="257" r:id="R22700501d19a44a9"/>
    <p:sldId xmlns:r="http://schemas.openxmlformats.org/officeDocument/2006/relationships" id="258" r:id="Rd87a8f30380640d9"/>
    <p:sldId xmlns:r="http://schemas.openxmlformats.org/officeDocument/2006/relationships" id="259" r:id="R8d3ee3cff7d5489e"/>
    <p:sldId xmlns:r="http://schemas.openxmlformats.org/officeDocument/2006/relationships" id="260" r:id="Rccf515cf673d4afa"/>
    <p:sldId xmlns:r="http://schemas.openxmlformats.org/officeDocument/2006/relationships" id="261" r:id="R020244d218a443c2"/>
    <p:sldId xmlns:r="http://schemas.openxmlformats.org/officeDocument/2006/relationships" id="262" r:id="Rbf8734f1ea85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e77a451cd4227" /><Relationship Type="http://schemas.openxmlformats.org/officeDocument/2006/relationships/slide" Target="/ppt/slides/slide1.xml" Id="Ree6e68e25fa5460d" /><Relationship Type="http://schemas.openxmlformats.org/officeDocument/2006/relationships/slide" Target="/ppt/slides/slide2.xml" Id="R22700501d19a44a9" /><Relationship Type="http://schemas.openxmlformats.org/officeDocument/2006/relationships/slide" Target="/ppt/slides/slide3.xml" Id="Rd87a8f30380640d9" /><Relationship Type="http://schemas.openxmlformats.org/officeDocument/2006/relationships/slide" Target="/ppt/slides/slide4.xml" Id="R8d3ee3cff7d5489e" /><Relationship Type="http://schemas.openxmlformats.org/officeDocument/2006/relationships/slide" Target="/ppt/slides/slide5.xml" Id="Rccf515cf673d4afa" /><Relationship Type="http://schemas.openxmlformats.org/officeDocument/2006/relationships/slide" Target="/ppt/slides/slide6.xml" Id="R020244d218a443c2" /><Relationship Type="http://schemas.openxmlformats.org/officeDocument/2006/relationships/slide" Target="/ppt/slides/slide7.xml" Id="Rbf8734f1ea85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0e4453eb9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18aebe9c440fd" /><Relationship Type="http://schemas.openxmlformats.org/officeDocument/2006/relationships/theme" Target="/ppt/slideMasters/theme/theme1.xml" Id="Ra9300ac63d464b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118aebe9c4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25d379e4145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99a5c2c4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a60637d2942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5d37755644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14380193743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7fbf7b23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4e7c7c53f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TULIP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TULIP REGNSKAP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2 112 498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456 803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PIETER MOLENHUIS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997 808 096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TULIP REGNSKAP AS</a:t>
            </a:r>
          </a:p>
        </p:txBody>
      </p:sp>
    </p:spTree>
  </p:cSld>
  <p:clrMapOvr>
    <a:masterClrMapping xmlns:a="http://schemas.openxmlformats.org/drawingml/2006/main"/>
  </p:clrMapOvr>
</p:sld>
</file>