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85d2e4455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ba148c4f04df3"/>
  </p:sldMasterIdLst>
  <p:sldIdLst>
    <p:sldId xmlns:r="http://schemas.openxmlformats.org/officeDocument/2006/relationships" id="256" r:id="R9ed8f61653934bc1"/>
    <p:sldId xmlns:r="http://schemas.openxmlformats.org/officeDocument/2006/relationships" id="257" r:id="R5ffcb00bdeae4a28"/>
    <p:sldId xmlns:r="http://schemas.openxmlformats.org/officeDocument/2006/relationships" id="258" r:id="R0412ee1bb4a14364"/>
    <p:sldId xmlns:r="http://schemas.openxmlformats.org/officeDocument/2006/relationships" id="259" r:id="Rea8be33b79894419"/>
    <p:sldId xmlns:r="http://schemas.openxmlformats.org/officeDocument/2006/relationships" id="260" r:id="R370511034a0f4754"/>
    <p:sldId xmlns:r="http://schemas.openxmlformats.org/officeDocument/2006/relationships" id="261" r:id="R9062bf424727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ba148c4f04df3" /><Relationship Type="http://schemas.openxmlformats.org/officeDocument/2006/relationships/slide" Target="/ppt/slides/slide1.xml" Id="R9ed8f61653934bc1" /><Relationship Type="http://schemas.openxmlformats.org/officeDocument/2006/relationships/slide" Target="/ppt/slides/slide2.xml" Id="R5ffcb00bdeae4a28" /><Relationship Type="http://schemas.openxmlformats.org/officeDocument/2006/relationships/slide" Target="/ppt/slides/slide3.xml" Id="R0412ee1bb4a14364" /><Relationship Type="http://schemas.openxmlformats.org/officeDocument/2006/relationships/slide" Target="/ppt/slides/slide4.xml" Id="Rea8be33b79894419" /><Relationship Type="http://schemas.openxmlformats.org/officeDocument/2006/relationships/slide" Target="/ppt/slides/slide5.xml" Id="R370511034a0f4754" /><Relationship Type="http://schemas.openxmlformats.org/officeDocument/2006/relationships/slide" Target="/ppt/slides/slide6.xml" Id="R9062bf424727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54afb362e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e3fbbe4f4626" /><Relationship Type="http://schemas.openxmlformats.org/officeDocument/2006/relationships/theme" Target="/ppt/slideMasters/theme/theme1.xml" Id="Reaf400ea46b3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2e3fbbe4f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3795af2b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06ba1a91e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4866ff82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d84acd659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71c0b890a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4a65f7f8b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