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c9dc0e2b2c47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53d9d060d44090"/>
  </p:sldMasterIdLst>
  <p:sldIdLst>
    <p:sldId xmlns:r="http://schemas.openxmlformats.org/officeDocument/2006/relationships" id="256" r:id="Rd8a2725de7db4934"/>
    <p:sldId xmlns:r="http://schemas.openxmlformats.org/officeDocument/2006/relationships" id="257" r:id="Rfb0600ab48d94626"/>
    <p:sldId xmlns:r="http://schemas.openxmlformats.org/officeDocument/2006/relationships" id="258" r:id="R8b66dea420c740b0"/>
    <p:sldId xmlns:r="http://schemas.openxmlformats.org/officeDocument/2006/relationships" id="259" r:id="Rbe301e10a5fd4fb0"/>
    <p:sldId xmlns:r="http://schemas.openxmlformats.org/officeDocument/2006/relationships" id="260" r:id="Ra7da3d616e5d4d3b"/>
    <p:sldId xmlns:r="http://schemas.openxmlformats.org/officeDocument/2006/relationships" id="261" r:id="Rf9d73a257f144637"/>
    <p:sldId xmlns:r="http://schemas.openxmlformats.org/officeDocument/2006/relationships" id="262" r:id="Ree29a4b3242446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53d9d060d44090" /><Relationship Type="http://schemas.openxmlformats.org/officeDocument/2006/relationships/slide" Target="/ppt/slides/slide1.xml" Id="Rd8a2725de7db4934" /><Relationship Type="http://schemas.openxmlformats.org/officeDocument/2006/relationships/slide" Target="/ppt/slides/slide2.xml" Id="Rfb0600ab48d94626" /><Relationship Type="http://schemas.openxmlformats.org/officeDocument/2006/relationships/slide" Target="/ppt/slides/slide3.xml" Id="R8b66dea420c740b0" /><Relationship Type="http://schemas.openxmlformats.org/officeDocument/2006/relationships/slide" Target="/ppt/slides/slide4.xml" Id="Rbe301e10a5fd4fb0" /><Relationship Type="http://schemas.openxmlformats.org/officeDocument/2006/relationships/slide" Target="/ppt/slides/slide5.xml" Id="Ra7da3d616e5d4d3b" /><Relationship Type="http://schemas.openxmlformats.org/officeDocument/2006/relationships/slide" Target="/ppt/slides/slide6.xml" Id="Rf9d73a257f144637" /><Relationship Type="http://schemas.openxmlformats.org/officeDocument/2006/relationships/slide" Target="/ppt/slides/slide7.xml" Id="Ree29a4b3242446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9517065f247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ce18ff4ad4550" /><Relationship Type="http://schemas.openxmlformats.org/officeDocument/2006/relationships/theme" Target="/ppt/slideMasters/theme/theme1.xml" Id="R4979f8b23a7b41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cce18ff4ad45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1ff75f44345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fa5e040d54d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8ba1daae246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f767e0a2e4e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99d5fca354b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1f6c26d394c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79baa2a1e46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IREGNSKAP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42 866 341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7 979 413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6 417 392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13 070 583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CARAT BUSINESS SYSTEMS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Vektergata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997 808 339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