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11ed0ce58748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0c528c40b24a7e"/>
  </p:sldMasterIdLst>
  <p:sldIdLst>
    <p:sldId xmlns:r="http://schemas.openxmlformats.org/officeDocument/2006/relationships" id="256" r:id="R7e2cda84d36f43b7"/>
    <p:sldId xmlns:r="http://schemas.openxmlformats.org/officeDocument/2006/relationships" id="257" r:id="Rcf6fe85633004046"/>
    <p:sldId xmlns:r="http://schemas.openxmlformats.org/officeDocument/2006/relationships" id="258" r:id="R6036b7960afb4916"/>
    <p:sldId xmlns:r="http://schemas.openxmlformats.org/officeDocument/2006/relationships" id="259" r:id="R1310554833534660"/>
    <p:sldId xmlns:r="http://schemas.openxmlformats.org/officeDocument/2006/relationships" id="260" r:id="Rf4ab33b616784d1f"/>
    <p:sldId xmlns:r="http://schemas.openxmlformats.org/officeDocument/2006/relationships" id="261" r:id="R47b272da85ed4adf"/>
    <p:sldId xmlns:r="http://schemas.openxmlformats.org/officeDocument/2006/relationships" id="262" r:id="Rff39994349144b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0c528c40b24a7e" /><Relationship Type="http://schemas.openxmlformats.org/officeDocument/2006/relationships/slide" Target="/ppt/slides/slide1.xml" Id="R7e2cda84d36f43b7" /><Relationship Type="http://schemas.openxmlformats.org/officeDocument/2006/relationships/slide" Target="/ppt/slides/slide2.xml" Id="Rcf6fe85633004046" /><Relationship Type="http://schemas.openxmlformats.org/officeDocument/2006/relationships/slide" Target="/ppt/slides/slide3.xml" Id="R6036b7960afb4916" /><Relationship Type="http://schemas.openxmlformats.org/officeDocument/2006/relationships/slide" Target="/ppt/slides/slide4.xml" Id="R1310554833534660" /><Relationship Type="http://schemas.openxmlformats.org/officeDocument/2006/relationships/slide" Target="/ppt/slides/slide5.xml" Id="Rf4ab33b616784d1f" /><Relationship Type="http://schemas.openxmlformats.org/officeDocument/2006/relationships/slide" Target="/ppt/slides/slide6.xml" Id="R47b272da85ed4adf" /><Relationship Type="http://schemas.openxmlformats.org/officeDocument/2006/relationships/slide" Target="/ppt/slides/slide7.xml" Id="Rff39994349144b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4fd97fbf4a4c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1badf0000432b" /><Relationship Type="http://schemas.openxmlformats.org/officeDocument/2006/relationships/theme" Target="/ppt/slideMasters/theme/theme1.xml" Id="R5e5f9f58e7e147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b1badf000043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c0a4d3cb749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b7d886c0548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968eb26d64b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61ff9e70249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59886ed5c48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edab3892043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e60d3c25343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 REVISJON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27 707 906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8 437 519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6 643 471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6 771 294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14 104 291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RSH INVEST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SEE NORD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STEINBAKKEN INVEST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RIBAN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ULVANG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STURE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Egedes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997 820 266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