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511137c0e4d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a10a41e414a13"/>
  </p:sldMasterIdLst>
  <p:sldIdLst>
    <p:sldId xmlns:r="http://schemas.openxmlformats.org/officeDocument/2006/relationships" id="256" r:id="Rc3c2c0bece4743ca"/>
    <p:sldId xmlns:r="http://schemas.openxmlformats.org/officeDocument/2006/relationships" id="257" r:id="Re4cdb624e8354acc"/>
    <p:sldId xmlns:r="http://schemas.openxmlformats.org/officeDocument/2006/relationships" id="258" r:id="R6ce6ead3691742f7"/>
    <p:sldId xmlns:r="http://schemas.openxmlformats.org/officeDocument/2006/relationships" id="259" r:id="Rfc0100bdaa564e98"/>
    <p:sldId xmlns:r="http://schemas.openxmlformats.org/officeDocument/2006/relationships" id="260" r:id="R2679adee7b134e88"/>
    <p:sldId xmlns:r="http://schemas.openxmlformats.org/officeDocument/2006/relationships" id="261" r:id="Re3dd60e65bf64fdd"/>
    <p:sldId xmlns:r="http://schemas.openxmlformats.org/officeDocument/2006/relationships" id="262" r:id="Rf0c88bbbfc0743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a10a41e414a13" /><Relationship Type="http://schemas.openxmlformats.org/officeDocument/2006/relationships/slide" Target="/ppt/slides/slide1.xml" Id="Rc3c2c0bece4743ca" /><Relationship Type="http://schemas.openxmlformats.org/officeDocument/2006/relationships/slide" Target="/ppt/slides/slide2.xml" Id="Re4cdb624e8354acc" /><Relationship Type="http://schemas.openxmlformats.org/officeDocument/2006/relationships/slide" Target="/ppt/slides/slide3.xml" Id="R6ce6ead3691742f7" /><Relationship Type="http://schemas.openxmlformats.org/officeDocument/2006/relationships/slide" Target="/ppt/slides/slide4.xml" Id="Rfc0100bdaa564e98" /><Relationship Type="http://schemas.openxmlformats.org/officeDocument/2006/relationships/slide" Target="/ppt/slides/slide5.xml" Id="R2679adee7b134e88" /><Relationship Type="http://schemas.openxmlformats.org/officeDocument/2006/relationships/slide" Target="/ppt/slides/slide6.xml" Id="Re3dd60e65bf64fdd" /><Relationship Type="http://schemas.openxmlformats.org/officeDocument/2006/relationships/slide" Target="/ppt/slides/slide7.xml" Id="Rf0c88bbbfc0743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4537863df48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c33c107994252" /><Relationship Type="http://schemas.openxmlformats.org/officeDocument/2006/relationships/theme" Target="/ppt/slideMasters/theme/theme1.xml" Id="Rc96fd5d5a39d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1c33c10799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28dd3589a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f75e1cfec4b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3628cdb14f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6e35757ef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44e7eaf0949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1593d6eab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55788952147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3 528 858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20 932 476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STEIN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Damkroken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stein.egil.valderhaug@orkla.no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