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773283aa0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6c74f17e74a7e"/>
  </p:sldMasterIdLst>
  <p:sldIdLst>
    <p:sldId xmlns:r="http://schemas.openxmlformats.org/officeDocument/2006/relationships" id="256" r:id="R59ea16b9c1a74e8b"/>
    <p:sldId xmlns:r="http://schemas.openxmlformats.org/officeDocument/2006/relationships" id="257" r:id="Re2369b56da114b2d"/>
    <p:sldId xmlns:r="http://schemas.openxmlformats.org/officeDocument/2006/relationships" id="258" r:id="Rc2963600f5a34cbe"/>
    <p:sldId xmlns:r="http://schemas.openxmlformats.org/officeDocument/2006/relationships" id="259" r:id="R8560bdd264894dcd"/>
    <p:sldId xmlns:r="http://schemas.openxmlformats.org/officeDocument/2006/relationships" id="260" r:id="Rf6681998d9ad4e9b"/>
    <p:sldId xmlns:r="http://schemas.openxmlformats.org/officeDocument/2006/relationships" id="261" r:id="Rb914d73947fa4845"/>
    <p:sldId xmlns:r="http://schemas.openxmlformats.org/officeDocument/2006/relationships" id="262" r:id="Rd2a8caa4cb4d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6c74f17e74a7e" /><Relationship Type="http://schemas.openxmlformats.org/officeDocument/2006/relationships/slide" Target="/ppt/slides/slide1.xml" Id="R59ea16b9c1a74e8b" /><Relationship Type="http://schemas.openxmlformats.org/officeDocument/2006/relationships/slide" Target="/ppt/slides/slide2.xml" Id="Re2369b56da114b2d" /><Relationship Type="http://schemas.openxmlformats.org/officeDocument/2006/relationships/slide" Target="/ppt/slides/slide3.xml" Id="Rc2963600f5a34cbe" /><Relationship Type="http://schemas.openxmlformats.org/officeDocument/2006/relationships/slide" Target="/ppt/slides/slide4.xml" Id="R8560bdd264894dcd" /><Relationship Type="http://schemas.openxmlformats.org/officeDocument/2006/relationships/slide" Target="/ppt/slides/slide5.xml" Id="Rf6681998d9ad4e9b" /><Relationship Type="http://schemas.openxmlformats.org/officeDocument/2006/relationships/slide" Target="/ppt/slides/slide6.xml" Id="Rb914d73947fa4845" /><Relationship Type="http://schemas.openxmlformats.org/officeDocument/2006/relationships/slide" Target="/ppt/slides/slide7.xml" Id="Rd2a8caa4cb4d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bf0ebde99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d2d220b324d5b" /><Relationship Type="http://schemas.openxmlformats.org/officeDocument/2006/relationships/theme" Target="/ppt/slideMasters/theme/theme1.xml" Id="R0aa23b3f3454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d2d220b32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7f9467a7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9d792c04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6312b5a81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e1d85c1e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6e81c082e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7f4bb45a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663587dd0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