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03ac7e1feb4d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9b26e66ab24786"/>
  </p:sldMasterIdLst>
  <p:sldIdLst>
    <p:sldId xmlns:r="http://schemas.openxmlformats.org/officeDocument/2006/relationships" id="256" r:id="Rdb1aca203e084de7"/>
    <p:sldId xmlns:r="http://schemas.openxmlformats.org/officeDocument/2006/relationships" id="257" r:id="Rd1e64de65d224033"/>
    <p:sldId xmlns:r="http://schemas.openxmlformats.org/officeDocument/2006/relationships" id="258" r:id="R46018f5bd27441d9"/>
    <p:sldId xmlns:r="http://schemas.openxmlformats.org/officeDocument/2006/relationships" id="259" r:id="R81a8391fbdae43f2"/>
    <p:sldId xmlns:r="http://schemas.openxmlformats.org/officeDocument/2006/relationships" id="260" r:id="R11d80e638ede41a9"/>
    <p:sldId xmlns:r="http://schemas.openxmlformats.org/officeDocument/2006/relationships" id="261" r:id="R6632808dd5c74922"/>
    <p:sldId xmlns:r="http://schemas.openxmlformats.org/officeDocument/2006/relationships" id="262" r:id="R90bfa42c9bff41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9b26e66ab24786" /><Relationship Type="http://schemas.openxmlformats.org/officeDocument/2006/relationships/slide" Target="/ppt/slides/slide1.xml" Id="Rdb1aca203e084de7" /><Relationship Type="http://schemas.openxmlformats.org/officeDocument/2006/relationships/slide" Target="/ppt/slides/slide2.xml" Id="Rd1e64de65d224033" /><Relationship Type="http://schemas.openxmlformats.org/officeDocument/2006/relationships/slide" Target="/ppt/slides/slide3.xml" Id="R46018f5bd27441d9" /><Relationship Type="http://schemas.openxmlformats.org/officeDocument/2006/relationships/slide" Target="/ppt/slides/slide4.xml" Id="R81a8391fbdae43f2" /><Relationship Type="http://schemas.openxmlformats.org/officeDocument/2006/relationships/slide" Target="/ppt/slides/slide5.xml" Id="R11d80e638ede41a9" /><Relationship Type="http://schemas.openxmlformats.org/officeDocument/2006/relationships/slide" Target="/ppt/slides/slide6.xml" Id="R6632808dd5c74922" /><Relationship Type="http://schemas.openxmlformats.org/officeDocument/2006/relationships/slide" Target="/ppt/slides/slide7.xml" Id="R90bfa42c9bff41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6d50f9225a48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1dc87ed2d4375" /><Relationship Type="http://schemas.openxmlformats.org/officeDocument/2006/relationships/theme" Target="/ppt/slideMasters/theme/theme1.xml" Id="R2f63ec2d587f4f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e1dc87ed2d43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9e6f7dcae4e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c60f7a3094e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07220669341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47903b76342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0bda233f248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ef4d7aff846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cc4afef7540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DEMOTEC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DEMOTEC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DEMOTEC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DEMOTEC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DEMOTEC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DEMOTEC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12 574 688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702 162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629 496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−870 408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2 118 851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DEMOTEC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HEGDALRINGEN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DEMOTEC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Hegdalringen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3261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997 843 878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DEMOTEC AS</a:t>
            </a:r>
          </a:p>
        </p:txBody>
      </p:sp>
    </p:spTree>
  </p:cSld>
  <p:clrMapOvr>
    <a:masterClrMapping xmlns:a="http://schemas.openxmlformats.org/drawingml/2006/main"/>
  </p:clrMapOvr>
</p:sld>
</file>