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6d33241f6d4c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396550c74542cf"/>
  </p:sldMasterIdLst>
  <p:sldIdLst>
    <p:sldId xmlns:r="http://schemas.openxmlformats.org/officeDocument/2006/relationships" id="256" r:id="R82fc22d9b2274a84"/>
    <p:sldId xmlns:r="http://schemas.openxmlformats.org/officeDocument/2006/relationships" id="257" r:id="R1463466a0c2344a9"/>
    <p:sldId xmlns:r="http://schemas.openxmlformats.org/officeDocument/2006/relationships" id="258" r:id="Re62140c13f8a453e"/>
    <p:sldId xmlns:r="http://schemas.openxmlformats.org/officeDocument/2006/relationships" id="259" r:id="R801228a317ac4864"/>
    <p:sldId xmlns:r="http://schemas.openxmlformats.org/officeDocument/2006/relationships" id="260" r:id="R4ab7b8addf674ab1"/>
    <p:sldId xmlns:r="http://schemas.openxmlformats.org/officeDocument/2006/relationships" id="261" r:id="R39d6c901126f419b"/>
    <p:sldId xmlns:r="http://schemas.openxmlformats.org/officeDocument/2006/relationships" id="262" r:id="R34e93cdfe7394b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396550c74542cf" /><Relationship Type="http://schemas.openxmlformats.org/officeDocument/2006/relationships/slide" Target="/ppt/slides/slide1.xml" Id="R82fc22d9b2274a84" /><Relationship Type="http://schemas.openxmlformats.org/officeDocument/2006/relationships/slide" Target="/ppt/slides/slide2.xml" Id="R1463466a0c2344a9" /><Relationship Type="http://schemas.openxmlformats.org/officeDocument/2006/relationships/slide" Target="/ppt/slides/slide3.xml" Id="Re62140c13f8a453e" /><Relationship Type="http://schemas.openxmlformats.org/officeDocument/2006/relationships/slide" Target="/ppt/slides/slide4.xml" Id="R801228a317ac4864" /><Relationship Type="http://schemas.openxmlformats.org/officeDocument/2006/relationships/slide" Target="/ppt/slides/slide5.xml" Id="R4ab7b8addf674ab1" /><Relationship Type="http://schemas.openxmlformats.org/officeDocument/2006/relationships/slide" Target="/ppt/slides/slide6.xml" Id="R39d6c901126f419b" /><Relationship Type="http://schemas.openxmlformats.org/officeDocument/2006/relationships/slide" Target="/ppt/slides/slide7.xml" Id="R34e93cdfe7394b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cbfbf6d69a4c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4f34ac8634055" /><Relationship Type="http://schemas.openxmlformats.org/officeDocument/2006/relationships/theme" Target="/ppt/slideMasters/theme/theme1.xml" Id="Rf453eac5c4e046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b4f34ac86340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8d0a48cce40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ee447cda24e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a371ff04f47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814e37f8240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262d3f40d4b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73089c39848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83f75660e40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LEIF KIELSEN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KIELSEN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KIELSEN REGNSKAPSKONTOR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KIELSEN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KIELSEN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KIELSEN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1 354 266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2 080 531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7 067 177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KIELSEN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KIELSEN LEIF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KIELSEN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Hanaveien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997 848 888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KIELSEN REGNSKAPSKONTOR AS</a:t>
            </a:r>
          </a:p>
        </p:txBody>
      </p:sp>
    </p:spTree>
  </p:cSld>
  <p:clrMapOvr>
    <a:masterClrMapping xmlns:a="http://schemas.openxmlformats.org/drawingml/2006/main"/>
  </p:clrMapOvr>
</p:sld>
</file>