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454ad8719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0354d8dbb4921"/>
  </p:sldMasterIdLst>
  <p:sldIdLst>
    <p:sldId xmlns:r="http://schemas.openxmlformats.org/officeDocument/2006/relationships" id="256" r:id="R99d162f304ef48c1"/>
    <p:sldId xmlns:r="http://schemas.openxmlformats.org/officeDocument/2006/relationships" id="257" r:id="Rfa912f2fd834494b"/>
    <p:sldId xmlns:r="http://schemas.openxmlformats.org/officeDocument/2006/relationships" id="258" r:id="R0e1732e599d14a64"/>
    <p:sldId xmlns:r="http://schemas.openxmlformats.org/officeDocument/2006/relationships" id="259" r:id="R229f61a1940343b8"/>
    <p:sldId xmlns:r="http://schemas.openxmlformats.org/officeDocument/2006/relationships" id="260" r:id="R877bc5c927cb40b4"/>
    <p:sldId xmlns:r="http://schemas.openxmlformats.org/officeDocument/2006/relationships" id="261" r:id="R3d95a810cf824e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0354d8dbb4921" /><Relationship Type="http://schemas.openxmlformats.org/officeDocument/2006/relationships/slide" Target="/ppt/slides/slide1.xml" Id="R99d162f304ef48c1" /><Relationship Type="http://schemas.openxmlformats.org/officeDocument/2006/relationships/slide" Target="/ppt/slides/slide2.xml" Id="Rfa912f2fd834494b" /><Relationship Type="http://schemas.openxmlformats.org/officeDocument/2006/relationships/slide" Target="/ppt/slides/slide3.xml" Id="R0e1732e599d14a64" /><Relationship Type="http://schemas.openxmlformats.org/officeDocument/2006/relationships/slide" Target="/ppt/slides/slide4.xml" Id="R229f61a1940343b8" /><Relationship Type="http://schemas.openxmlformats.org/officeDocument/2006/relationships/slide" Target="/ppt/slides/slide5.xml" Id="R877bc5c927cb40b4" /><Relationship Type="http://schemas.openxmlformats.org/officeDocument/2006/relationships/slide" Target="/ppt/slides/slide6.xml" Id="R3d95a810cf824e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a244174a14d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8e520ed7243dc" /><Relationship Type="http://schemas.openxmlformats.org/officeDocument/2006/relationships/theme" Target="/ppt/slideMasters/theme/theme1.xml" Id="R3cc51113e8e443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8e520ed72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164750cc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3670f6740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bf4be608c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2244e2c29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7174838b0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96bfd378c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