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9f951e416a46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09fb28f8884666"/>
  </p:sldMasterIdLst>
  <p:sldIdLst>
    <p:sldId xmlns:r="http://schemas.openxmlformats.org/officeDocument/2006/relationships" id="256" r:id="Rcec8d618e9b94c35"/>
    <p:sldId xmlns:r="http://schemas.openxmlformats.org/officeDocument/2006/relationships" id="257" r:id="R59746f6259194388"/>
    <p:sldId xmlns:r="http://schemas.openxmlformats.org/officeDocument/2006/relationships" id="258" r:id="R8381d80d6f1b48d3"/>
    <p:sldId xmlns:r="http://schemas.openxmlformats.org/officeDocument/2006/relationships" id="259" r:id="R48a3331758bf48e6"/>
    <p:sldId xmlns:r="http://schemas.openxmlformats.org/officeDocument/2006/relationships" id="260" r:id="Rbcce7b009d1e471f"/>
    <p:sldId xmlns:r="http://schemas.openxmlformats.org/officeDocument/2006/relationships" id="261" r:id="Rd04ab81080fb4709"/>
    <p:sldId xmlns:r="http://schemas.openxmlformats.org/officeDocument/2006/relationships" id="262" r:id="R6aa3c610f2b54b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9fb28f8884666" /><Relationship Type="http://schemas.openxmlformats.org/officeDocument/2006/relationships/slide" Target="/ppt/slides/slide1.xml" Id="Rcec8d618e9b94c35" /><Relationship Type="http://schemas.openxmlformats.org/officeDocument/2006/relationships/slide" Target="/ppt/slides/slide2.xml" Id="R59746f6259194388" /><Relationship Type="http://schemas.openxmlformats.org/officeDocument/2006/relationships/slide" Target="/ppt/slides/slide3.xml" Id="R8381d80d6f1b48d3" /><Relationship Type="http://schemas.openxmlformats.org/officeDocument/2006/relationships/slide" Target="/ppt/slides/slide4.xml" Id="R48a3331758bf48e6" /><Relationship Type="http://schemas.openxmlformats.org/officeDocument/2006/relationships/slide" Target="/ppt/slides/slide5.xml" Id="Rbcce7b009d1e471f" /><Relationship Type="http://schemas.openxmlformats.org/officeDocument/2006/relationships/slide" Target="/ppt/slides/slide6.xml" Id="Rd04ab81080fb4709" /><Relationship Type="http://schemas.openxmlformats.org/officeDocument/2006/relationships/slide" Target="/ppt/slides/slide7.xml" Id="R6aa3c610f2b54b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d81c3315a41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0b22e66484571" /><Relationship Type="http://schemas.openxmlformats.org/officeDocument/2006/relationships/theme" Target="/ppt/slideMasters/theme/theme1.xml" Id="R09f09df7aa3b42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0b22e664845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b54f4ba8b42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3c944258c48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e1bd22b0a4c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b98c9645444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e0986c5ac4d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bc7a5583d44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2e528bad741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52 700 049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5 487 904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4 088 236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49 685 019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