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4053e8f6594b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2020f4cd424b5f"/>
  </p:sldMasterIdLst>
  <p:sldIdLst>
    <p:sldId xmlns:r="http://schemas.openxmlformats.org/officeDocument/2006/relationships" id="256" r:id="R3f6f926ee22d4027"/>
    <p:sldId xmlns:r="http://schemas.openxmlformats.org/officeDocument/2006/relationships" id="257" r:id="R21218df2c1914214"/>
    <p:sldId xmlns:r="http://schemas.openxmlformats.org/officeDocument/2006/relationships" id="258" r:id="R57e195ee64cc4bcf"/>
    <p:sldId xmlns:r="http://schemas.openxmlformats.org/officeDocument/2006/relationships" id="259" r:id="R6d5665a490454cb6"/>
    <p:sldId xmlns:r="http://schemas.openxmlformats.org/officeDocument/2006/relationships" id="260" r:id="Rd18c59c06a4448e2"/>
    <p:sldId xmlns:r="http://schemas.openxmlformats.org/officeDocument/2006/relationships" id="261" r:id="Rbc2efb8189484689"/>
    <p:sldId xmlns:r="http://schemas.openxmlformats.org/officeDocument/2006/relationships" id="262" r:id="R54000e914cc940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2020f4cd424b5f" /><Relationship Type="http://schemas.openxmlformats.org/officeDocument/2006/relationships/slide" Target="/ppt/slides/slide1.xml" Id="R3f6f926ee22d4027" /><Relationship Type="http://schemas.openxmlformats.org/officeDocument/2006/relationships/slide" Target="/ppt/slides/slide2.xml" Id="R21218df2c1914214" /><Relationship Type="http://schemas.openxmlformats.org/officeDocument/2006/relationships/slide" Target="/ppt/slides/slide3.xml" Id="R57e195ee64cc4bcf" /><Relationship Type="http://schemas.openxmlformats.org/officeDocument/2006/relationships/slide" Target="/ppt/slides/slide4.xml" Id="R6d5665a490454cb6" /><Relationship Type="http://schemas.openxmlformats.org/officeDocument/2006/relationships/slide" Target="/ppt/slides/slide5.xml" Id="Rd18c59c06a4448e2" /><Relationship Type="http://schemas.openxmlformats.org/officeDocument/2006/relationships/slide" Target="/ppt/slides/slide6.xml" Id="Rbc2efb8189484689" /><Relationship Type="http://schemas.openxmlformats.org/officeDocument/2006/relationships/slide" Target="/ppt/slides/slide7.xml" Id="R54000e914cc940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3fccdd71f941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08eefdf6ae40da" /><Relationship Type="http://schemas.openxmlformats.org/officeDocument/2006/relationships/theme" Target="/ppt/slideMasters/theme/theme1.xml" Id="R63ff2a30873f4b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08eefdf6ae40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907ce712154b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70fbf14f1047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6c694e04a445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faf870cd8448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ce285da7924c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878ca61c864c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30952d4c6044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VUKU OG OMEGN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VUKU OG OMEGN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VUKU OG OMEGN REGNSKAP AS ble etablert [år] og holder til i Vuku.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VUKU OG OMEGN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VUKU OG OMEGN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VUKU OG OMEGN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2 261 788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28 578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40 242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1 106 621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1 732 193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VUKU OG OMEGN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METTE GUDRUN KARLGÅRD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OLAV KARLGÅRD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KRISTINE KULSTAD  –  33,0 %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VUKU OG OMEGN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Karlgardsvegen 108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7660 Vuku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07 00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bernt.olav.karlgaard@vekstra.no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997 862 996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VUKU OG OMEGN REGNSKAP AS</a:t>
            </a:r>
          </a:p>
        </p:txBody>
      </p:sp>
    </p:spTree>
  </p:cSld>
  <p:clrMapOvr>
    <a:masterClrMapping xmlns:a="http://schemas.openxmlformats.org/drawingml/2006/main"/>
  </p:clrMapOvr>
</p:sld>
</file>