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760fb6ca5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316193ef8407c"/>
  </p:sldMasterIdLst>
  <p:sldIdLst>
    <p:sldId xmlns:r="http://schemas.openxmlformats.org/officeDocument/2006/relationships" id="256" r:id="Rd1f89a2c237046b5"/>
    <p:sldId xmlns:r="http://schemas.openxmlformats.org/officeDocument/2006/relationships" id="257" r:id="R7f7eabc7a7b847ae"/>
    <p:sldId xmlns:r="http://schemas.openxmlformats.org/officeDocument/2006/relationships" id="258" r:id="R4c6f76a318d44fde"/>
    <p:sldId xmlns:r="http://schemas.openxmlformats.org/officeDocument/2006/relationships" id="259" r:id="R139235a7dd1546d8"/>
    <p:sldId xmlns:r="http://schemas.openxmlformats.org/officeDocument/2006/relationships" id="260" r:id="Rcad6ddf58c2d4ffd"/>
    <p:sldId xmlns:r="http://schemas.openxmlformats.org/officeDocument/2006/relationships" id="261" r:id="Rf826670aaacf423d"/>
    <p:sldId xmlns:r="http://schemas.openxmlformats.org/officeDocument/2006/relationships" id="262" r:id="R532ad3ef222d46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316193ef8407c" /><Relationship Type="http://schemas.openxmlformats.org/officeDocument/2006/relationships/slide" Target="/ppt/slides/slide1.xml" Id="Rd1f89a2c237046b5" /><Relationship Type="http://schemas.openxmlformats.org/officeDocument/2006/relationships/slide" Target="/ppt/slides/slide2.xml" Id="R7f7eabc7a7b847ae" /><Relationship Type="http://schemas.openxmlformats.org/officeDocument/2006/relationships/slide" Target="/ppt/slides/slide3.xml" Id="R4c6f76a318d44fde" /><Relationship Type="http://schemas.openxmlformats.org/officeDocument/2006/relationships/slide" Target="/ppt/slides/slide4.xml" Id="R139235a7dd1546d8" /><Relationship Type="http://schemas.openxmlformats.org/officeDocument/2006/relationships/slide" Target="/ppt/slides/slide5.xml" Id="Rcad6ddf58c2d4ffd" /><Relationship Type="http://schemas.openxmlformats.org/officeDocument/2006/relationships/slide" Target="/ppt/slides/slide6.xml" Id="Rf826670aaacf423d" /><Relationship Type="http://schemas.openxmlformats.org/officeDocument/2006/relationships/slide" Target="/ppt/slides/slide7.xml" Id="R532ad3ef222d46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11d7ef420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3d68c4cf64f24" /><Relationship Type="http://schemas.openxmlformats.org/officeDocument/2006/relationships/theme" Target="/ppt/slideMasters/theme/theme1.xml" Id="R2f7ffa809167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53d68c4cf6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f19130a28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85b1732b2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732c461e141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fb5cefb3542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fd3d51202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1c5f31463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9287ea8be4e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THUE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THUE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24 172 373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28 230 832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28 459 372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BALKE THUE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Brandts vei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eivindthue@hotmail.com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997 864 484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THUE INVEST AS</a:t>
            </a:r>
          </a:p>
        </p:txBody>
      </p:sp>
    </p:spTree>
  </p:cSld>
  <p:clrMapOvr>
    <a:masterClrMapping xmlns:a="http://schemas.openxmlformats.org/drawingml/2006/main"/>
  </p:clrMapOvr>
</p:sld>
</file>