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abdcdf21fb44a0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28e3bd49b1c4f75"/>
  </p:sldMasterIdLst>
  <p:sldIdLst>
    <p:sldId xmlns:r="http://schemas.openxmlformats.org/officeDocument/2006/relationships" id="256" r:id="R14781e3bec5f4f82"/>
    <p:sldId xmlns:r="http://schemas.openxmlformats.org/officeDocument/2006/relationships" id="257" r:id="Rf4ae5c2e1edc4011"/>
    <p:sldId xmlns:r="http://schemas.openxmlformats.org/officeDocument/2006/relationships" id="258" r:id="R89d8d6c41fff493e"/>
    <p:sldId xmlns:r="http://schemas.openxmlformats.org/officeDocument/2006/relationships" id="259" r:id="Ra258e746dfac4825"/>
    <p:sldId xmlns:r="http://schemas.openxmlformats.org/officeDocument/2006/relationships" id="260" r:id="R6903d237aae54f20"/>
    <p:sldId xmlns:r="http://schemas.openxmlformats.org/officeDocument/2006/relationships" id="261" r:id="R66adf98b67884c74"/>
    <p:sldId xmlns:r="http://schemas.openxmlformats.org/officeDocument/2006/relationships" id="262" r:id="R6914ede9bce84d4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8e3bd49b1c4f75" /><Relationship Type="http://schemas.openxmlformats.org/officeDocument/2006/relationships/slide" Target="/ppt/slides/slide1.xml" Id="R14781e3bec5f4f82" /><Relationship Type="http://schemas.openxmlformats.org/officeDocument/2006/relationships/slide" Target="/ppt/slides/slide2.xml" Id="Rf4ae5c2e1edc4011" /><Relationship Type="http://schemas.openxmlformats.org/officeDocument/2006/relationships/slide" Target="/ppt/slides/slide3.xml" Id="R89d8d6c41fff493e" /><Relationship Type="http://schemas.openxmlformats.org/officeDocument/2006/relationships/slide" Target="/ppt/slides/slide4.xml" Id="Ra258e746dfac4825" /><Relationship Type="http://schemas.openxmlformats.org/officeDocument/2006/relationships/slide" Target="/ppt/slides/slide5.xml" Id="R6903d237aae54f20" /><Relationship Type="http://schemas.openxmlformats.org/officeDocument/2006/relationships/slide" Target="/ppt/slides/slide6.xml" Id="R66adf98b67884c74" /><Relationship Type="http://schemas.openxmlformats.org/officeDocument/2006/relationships/slide" Target="/ppt/slides/slide7.xml" Id="R6914ede9bce84d4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6b6b6555274ba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3f8924455f49c5" /><Relationship Type="http://schemas.openxmlformats.org/officeDocument/2006/relationships/theme" Target="/ppt/slideMasters/theme/theme1.xml" Id="R8eee31ce061d460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63f8924455f49c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fb7bbf46974d5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3b5ab27dd2401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a181f0ca3f491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83f09c1db342c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becbb70ce1457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fc4ec4747045f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2407dba3164db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ASMA SELSKAP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ASMA SELSKAP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ASMA SELSKAP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ASMA SELSKAP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ASMA SELSKAP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ASMA SELSKAP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2021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23 319 368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113 766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14 727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6 962 364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11 617 577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ASMA SELSKAP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SADDIQUE MOHAMMAD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SHAHEEN GHAZALA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ASMA SELSKAP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997 864 549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ASMA SELSKAP AS</a:t>
            </a:r>
          </a:p>
        </p:txBody>
      </p:sp>
    </p:spTree>
  </p:cSld>
  <p:clrMapOvr>
    <a:masterClrMapping xmlns:a="http://schemas.openxmlformats.org/drawingml/2006/main"/>
  </p:clrMapOvr>
</p:sld>
</file>