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6d7e3e953347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5ef47c6aff46dc"/>
  </p:sldMasterIdLst>
  <p:sldIdLst>
    <p:sldId xmlns:r="http://schemas.openxmlformats.org/officeDocument/2006/relationships" id="256" r:id="R6767d69559724e80"/>
    <p:sldId xmlns:r="http://schemas.openxmlformats.org/officeDocument/2006/relationships" id="257" r:id="R128fc669a9574cd4"/>
    <p:sldId xmlns:r="http://schemas.openxmlformats.org/officeDocument/2006/relationships" id="258" r:id="Raeecb8c5d99a4b8e"/>
    <p:sldId xmlns:r="http://schemas.openxmlformats.org/officeDocument/2006/relationships" id="259" r:id="Rc9a70e3e3c654d40"/>
    <p:sldId xmlns:r="http://schemas.openxmlformats.org/officeDocument/2006/relationships" id="260" r:id="R46279f6f387047b3"/>
    <p:sldId xmlns:r="http://schemas.openxmlformats.org/officeDocument/2006/relationships" id="261" r:id="R319113ff794849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5ef47c6aff46dc" /><Relationship Type="http://schemas.openxmlformats.org/officeDocument/2006/relationships/slide" Target="/ppt/slides/slide1.xml" Id="R6767d69559724e80" /><Relationship Type="http://schemas.openxmlformats.org/officeDocument/2006/relationships/slide" Target="/ppt/slides/slide2.xml" Id="R128fc669a9574cd4" /><Relationship Type="http://schemas.openxmlformats.org/officeDocument/2006/relationships/slide" Target="/ppt/slides/slide3.xml" Id="Raeecb8c5d99a4b8e" /><Relationship Type="http://schemas.openxmlformats.org/officeDocument/2006/relationships/slide" Target="/ppt/slides/slide4.xml" Id="Rc9a70e3e3c654d40" /><Relationship Type="http://schemas.openxmlformats.org/officeDocument/2006/relationships/slide" Target="/ppt/slides/slide5.xml" Id="R46279f6f387047b3" /><Relationship Type="http://schemas.openxmlformats.org/officeDocument/2006/relationships/slide" Target="/ppt/slides/slide6.xml" Id="R319113ff794849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68c69b267147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660ae442b40ac" /><Relationship Type="http://schemas.openxmlformats.org/officeDocument/2006/relationships/theme" Target="/ppt/slideMasters/theme/theme1.xml" Id="Re2036fab5d354f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4660ae442b40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440ccb2b142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8b0bb787c44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cdeae258247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9bcd420424e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105a02d2045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a3814a53444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KONVALL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KONVALL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HOLTEBEKK KJELL BØRRE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B. Holtebekk, Hesnesveien 282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4885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997 864 867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KONVALL AS</a:t>
            </a:r>
          </a:p>
        </p:txBody>
      </p:sp>
    </p:spTree>
  </p:cSld>
  <p:clrMapOvr>
    <a:masterClrMapping xmlns:a="http://schemas.openxmlformats.org/drawingml/2006/main"/>
  </p:clrMapOvr>
</p:sld>
</file>