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a1cdc29d9746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fc7a73991140cd"/>
  </p:sldMasterIdLst>
  <p:sldIdLst>
    <p:sldId xmlns:r="http://schemas.openxmlformats.org/officeDocument/2006/relationships" id="256" r:id="R16ebae3418024813"/>
    <p:sldId xmlns:r="http://schemas.openxmlformats.org/officeDocument/2006/relationships" id="257" r:id="R315b4fc071794e43"/>
    <p:sldId xmlns:r="http://schemas.openxmlformats.org/officeDocument/2006/relationships" id="258" r:id="Rb81a33d8707c49c0"/>
    <p:sldId xmlns:r="http://schemas.openxmlformats.org/officeDocument/2006/relationships" id="259" r:id="R3f2d6a040d1b4598"/>
    <p:sldId xmlns:r="http://schemas.openxmlformats.org/officeDocument/2006/relationships" id="260" r:id="R6a4fbc6420734b4f"/>
    <p:sldId xmlns:r="http://schemas.openxmlformats.org/officeDocument/2006/relationships" id="261" r:id="Rdbca66c2b0534c22"/>
    <p:sldId xmlns:r="http://schemas.openxmlformats.org/officeDocument/2006/relationships" id="262" r:id="R9bb75babd2a640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fc7a73991140cd" /><Relationship Type="http://schemas.openxmlformats.org/officeDocument/2006/relationships/slide" Target="/ppt/slides/slide1.xml" Id="R16ebae3418024813" /><Relationship Type="http://schemas.openxmlformats.org/officeDocument/2006/relationships/slide" Target="/ppt/slides/slide2.xml" Id="R315b4fc071794e43" /><Relationship Type="http://schemas.openxmlformats.org/officeDocument/2006/relationships/slide" Target="/ppt/slides/slide3.xml" Id="Rb81a33d8707c49c0" /><Relationship Type="http://schemas.openxmlformats.org/officeDocument/2006/relationships/slide" Target="/ppt/slides/slide4.xml" Id="R3f2d6a040d1b4598" /><Relationship Type="http://schemas.openxmlformats.org/officeDocument/2006/relationships/slide" Target="/ppt/slides/slide5.xml" Id="R6a4fbc6420734b4f" /><Relationship Type="http://schemas.openxmlformats.org/officeDocument/2006/relationships/slide" Target="/ppt/slides/slide6.xml" Id="Rdbca66c2b0534c22" /><Relationship Type="http://schemas.openxmlformats.org/officeDocument/2006/relationships/slide" Target="/ppt/slides/slide7.xml" Id="R9bb75babd2a640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ecf0c26d34d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1c772f9d4498c" /><Relationship Type="http://schemas.openxmlformats.org/officeDocument/2006/relationships/theme" Target="/ppt/slideMasters/theme/theme1.xml" Id="Rc8b6f555335747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11c772f9d449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e8d54b28b45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e1f27e5aa42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03dbe256943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25e50cb0e40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a5a5f76f64c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f3517dfee4a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d308b192440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HENNING HANSEN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HANSEN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HANSEN REGNSKAP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HANSEN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HANSEN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HANSEN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1 855 676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1 130 116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882 109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1 296 029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2 481 967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HANSEN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HENNING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HANSEN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Venneslavegen 132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4708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hhhregn@online.no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997 871 014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 HANSEN REGNSKAP AS</a:t>
            </a:r>
          </a:p>
        </p:txBody>
      </p:sp>
    </p:spTree>
  </p:cSld>
  <p:clrMapOvr>
    <a:masterClrMapping xmlns:a="http://schemas.openxmlformats.org/drawingml/2006/main"/>
  </p:clrMapOvr>
</p:sld>
</file>