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ced3d5e803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a739642cb247d0"/>
  </p:sldMasterIdLst>
  <p:sldIdLst>
    <p:sldId xmlns:r="http://schemas.openxmlformats.org/officeDocument/2006/relationships" id="256" r:id="R96451c7311f24b45"/>
    <p:sldId xmlns:r="http://schemas.openxmlformats.org/officeDocument/2006/relationships" id="257" r:id="Rec84bd37e88d41f4"/>
    <p:sldId xmlns:r="http://schemas.openxmlformats.org/officeDocument/2006/relationships" id="258" r:id="R2c33903fc2a24ef7"/>
    <p:sldId xmlns:r="http://schemas.openxmlformats.org/officeDocument/2006/relationships" id="259" r:id="Rc1743a5f5bb74fdf"/>
    <p:sldId xmlns:r="http://schemas.openxmlformats.org/officeDocument/2006/relationships" id="260" r:id="Rd7cd87800e2a4fdd"/>
    <p:sldId xmlns:r="http://schemas.openxmlformats.org/officeDocument/2006/relationships" id="261" r:id="R4855159321b64ad9"/>
    <p:sldId xmlns:r="http://schemas.openxmlformats.org/officeDocument/2006/relationships" id="262" r:id="Rd377444bc65448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739642cb247d0" /><Relationship Type="http://schemas.openxmlformats.org/officeDocument/2006/relationships/slide" Target="/ppt/slides/slide1.xml" Id="R96451c7311f24b45" /><Relationship Type="http://schemas.openxmlformats.org/officeDocument/2006/relationships/slide" Target="/ppt/slides/slide2.xml" Id="Rec84bd37e88d41f4" /><Relationship Type="http://schemas.openxmlformats.org/officeDocument/2006/relationships/slide" Target="/ppt/slides/slide3.xml" Id="R2c33903fc2a24ef7" /><Relationship Type="http://schemas.openxmlformats.org/officeDocument/2006/relationships/slide" Target="/ppt/slides/slide4.xml" Id="Rc1743a5f5bb74fdf" /><Relationship Type="http://schemas.openxmlformats.org/officeDocument/2006/relationships/slide" Target="/ppt/slides/slide5.xml" Id="Rd7cd87800e2a4fdd" /><Relationship Type="http://schemas.openxmlformats.org/officeDocument/2006/relationships/slide" Target="/ppt/slides/slide6.xml" Id="R4855159321b64ad9" /><Relationship Type="http://schemas.openxmlformats.org/officeDocument/2006/relationships/slide" Target="/ppt/slides/slide7.xml" Id="Rd377444bc65448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19be39eb541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1eb9810dc4f2c" /><Relationship Type="http://schemas.openxmlformats.org/officeDocument/2006/relationships/theme" Target="/ppt/slideMasters/theme/theme1.xml" Id="Rd1c5f698b56349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1eb9810dc4f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cfa90091d43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cf8786d5e48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0aca9067e48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0de74132944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c32ced9ac42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c0b244db444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c9f538c5c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HEIDI PRAN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PRAN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PRAN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Colletts allé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997 872 002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