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1b3c2733974b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74a00ec4d405b"/>
  </p:sldMasterIdLst>
  <p:sldIdLst>
    <p:sldId xmlns:r="http://schemas.openxmlformats.org/officeDocument/2006/relationships" id="256" r:id="R5cd5b66c41024424"/>
    <p:sldId xmlns:r="http://schemas.openxmlformats.org/officeDocument/2006/relationships" id="257" r:id="R689312992a7a42d8"/>
    <p:sldId xmlns:r="http://schemas.openxmlformats.org/officeDocument/2006/relationships" id="258" r:id="R058aa06abd65455a"/>
    <p:sldId xmlns:r="http://schemas.openxmlformats.org/officeDocument/2006/relationships" id="259" r:id="Rfc45e5bb221847fe"/>
    <p:sldId xmlns:r="http://schemas.openxmlformats.org/officeDocument/2006/relationships" id="260" r:id="R94c9da87153e4ff4"/>
    <p:sldId xmlns:r="http://schemas.openxmlformats.org/officeDocument/2006/relationships" id="261" r:id="R0a2d2686393a412d"/>
    <p:sldId xmlns:r="http://schemas.openxmlformats.org/officeDocument/2006/relationships" id="262" r:id="Rddadab8b4a5f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74a00ec4d405b" /><Relationship Type="http://schemas.openxmlformats.org/officeDocument/2006/relationships/slide" Target="/ppt/slides/slide1.xml" Id="R5cd5b66c41024424" /><Relationship Type="http://schemas.openxmlformats.org/officeDocument/2006/relationships/slide" Target="/ppt/slides/slide2.xml" Id="R689312992a7a42d8" /><Relationship Type="http://schemas.openxmlformats.org/officeDocument/2006/relationships/slide" Target="/ppt/slides/slide3.xml" Id="R058aa06abd65455a" /><Relationship Type="http://schemas.openxmlformats.org/officeDocument/2006/relationships/slide" Target="/ppt/slides/slide4.xml" Id="Rfc45e5bb221847fe" /><Relationship Type="http://schemas.openxmlformats.org/officeDocument/2006/relationships/slide" Target="/ppt/slides/slide5.xml" Id="R94c9da87153e4ff4" /><Relationship Type="http://schemas.openxmlformats.org/officeDocument/2006/relationships/slide" Target="/ppt/slides/slide6.xml" Id="R0a2d2686393a412d" /><Relationship Type="http://schemas.openxmlformats.org/officeDocument/2006/relationships/slide" Target="/ppt/slides/slide7.xml" Id="Rddadab8b4a5f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e72a1c6774c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16993e9bb4cd6" /><Relationship Type="http://schemas.openxmlformats.org/officeDocument/2006/relationships/theme" Target="/ppt/slideMasters/theme/theme1.xml" Id="Re879a829e81446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16993e9bb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7c3c341a848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9f154106640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43f77054e4f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734cb9e9b41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80ddd1c2444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196a63a2a49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bbc6151e94a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BEN AS ble etablert [år] og holder til i Halsnøy 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1 860 408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457 105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382 318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3 559 578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3 883 188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BENJAMINSON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BENJAMINSON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Aslaksberget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5455 Halsnøy 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997 874 021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BEN AS</a:t>
            </a:r>
          </a:p>
        </p:txBody>
      </p:sp>
    </p:spTree>
  </p:cSld>
  <p:clrMapOvr>
    <a:masterClrMapping xmlns:a="http://schemas.openxmlformats.org/drawingml/2006/main"/>
  </p:clrMapOvr>
</p:sld>
</file>