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7a08610952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56010207774371"/>
  </p:sldMasterIdLst>
  <p:sldIdLst>
    <p:sldId xmlns:r="http://schemas.openxmlformats.org/officeDocument/2006/relationships" id="256" r:id="R36dd54c0533647fb"/>
    <p:sldId xmlns:r="http://schemas.openxmlformats.org/officeDocument/2006/relationships" id="257" r:id="R9a92c2998fac4094"/>
    <p:sldId xmlns:r="http://schemas.openxmlformats.org/officeDocument/2006/relationships" id="258" r:id="R44d956b25e454cbb"/>
    <p:sldId xmlns:r="http://schemas.openxmlformats.org/officeDocument/2006/relationships" id="259" r:id="R7d47fee9c59945e4"/>
    <p:sldId xmlns:r="http://schemas.openxmlformats.org/officeDocument/2006/relationships" id="260" r:id="Ref7a55bbd55c46d8"/>
    <p:sldId xmlns:r="http://schemas.openxmlformats.org/officeDocument/2006/relationships" id="261" r:id="R2eb31eec65754692"/>
    <p:sldId xmlns:r="http://schemas.openxmlformats.org/officeDocument/2006/relationships" id="262" r:id="R414fdcb981e7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6010207774371" /><Relationship Type="http://schemas.openxmlformats.org/officeDocument/2006/relationships/slide" Target="/ppt/slides/slide1.xml" Id="R36dd54c0533647fb" /><Relationship Type="http://schemas.openxmlformats.org/officeDocument/2006/relationships/slide" Target="/ppt/slides/slide2.xml" Id="R9a92c2998fac4094" /><Relationship Type="http://schemas.openxmlformats.org/officeDocument/2006/relationships/slide" Target="/ppt/slides/slide3.xml" Id="R44d956b25e454cbb" /><Relationship Type="http://schemas.openxmlformats.org/officeDocument/2006/relationships/slide" Target="/ppt/slides/slide4.xml" Id="R7d47fee9c59945e4" /><Relationship Type="http://schemas.openxmlformats.org/officeDocument/2006/relationships/slide" Target="/ppt/slides/slide5.xml" Id="Ref7a55bbd55c46d8" /><Relationship Type="http://schemas.openxmlformats.org/officeDocument/2006/relationships/slide" Target="/ppt/slides/slide6.xml" Id="R2eb31eec65754692" /><Relationship Type="http://schemas.openxmlformats.org/officeDocument/2006/relationships/slide" Target="/ppt/slides/slide7.xml" Id="R414fdcb981e7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ed8ad76e941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df5158bb14f8b" /><Relationship Type="http://schemas.openxmlformats.org/officeDocument/2006/relationships/theme" Target="/ppt/slideMasters/theme/theme1.xml" Id="Rcd5996725174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df5158bb14f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77d48e80a40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967a333d8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01c32bac24c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0f2d6452c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fe9b4af2a4e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0f31f44f445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752a7533f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INVENTA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INVENTA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−11 256 908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−28 834 312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−35 306 508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7 082 630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MEKKI INVEST AS  –  72,4 %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 DAHL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FRØYEN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HELGE BRUVIK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TORSNES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JOHAN SØRLID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997 888 057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INVENTA FINANS AS</a:t>
            </a:r>
          </a:p>
        </p:txBody>
      </p:sp>
    </p:spTree>
  </p:cSld>
  <p:clrMapOvr>
    <a:masterClrMapping xmlns:a="http://schemas.openxmlformats.org/drawingml/2006/main"/>
  </p:clrMapOvr>
</p:sld>
</file>