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e5ec258af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f41cc00394540"/>
  </p:sldMasterIdLst>
  <p:sldIdLst>
    <p:sldId xmlns:r="http://schemas.openxmlformats.org/officeDocument/2006/relationships" id="256" r:id="Rbe3a49e904a34b54"/>
    <p:sldId xmlns:r="http://schemas.openxmlformats.org/officeDocument/2006/relationships" id="257" r:id="Rd415e89b1c5446d1"/>
    <p:sldId xmlns:r="http://schemas.openxmlformats.org/officeDocument/2006/relationships" id="258" r:id="R4a666d0021474b94"/>
    <p:sldId xmlns:r="http://schemas.openxmlformats.org/officeDocument/2006/relationships" id="259" r:id="R2d98fae262da4357"/>
    <p:sldId xmlns:r="http://schemas.openxmlformats.org/officeDocument/2006/relationships" id="260" r:id="R199810afec604822"/>
    <p:sldId xmlns:r="http://schemas.openxmlformats.org/officeDocument/2006/relationships" id="261" r:id="R7c0b393104624ea0"/>
    <p:sldId xmlns:r="http://schemas.openxmlformats.org/officeDocument/2006/relationships" id="262" r:id="R8d13b7a84a1c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f41cc00394540" /><Relationship Type="http://schemas.openxmlformats.org/officeDocument/2006/relationships/slide" Target="/ppt/slides/slide1.xml" Id="Rbe3a49e904a34b54" /><Relationship Type="http://schemas.openxmlformats.org/officeDocument/2006/relationships/slide" Target="/ppt/slides/slide2.xml" Id="Rd415e89b1c5446d1" /><Relationship Type="http://schemas.openxmlformats.org/officeDocument/2006/relationships/slide" Target="/ppt/slides/slide3.xml" Id="R4a666d0021474b94" /><Relationship Type="http://schemas.openxmlformats.org/officeDocument/2006/relationships/slide" Target="/ppt/slides/slide4.xml" Id="R2d98fae262da4357" /><Relationship Type="http://schemas.openxmlformats.org/officeDocument/2006/relationships/slide" Target="/ppt/slides/slide5.xml" Id="R199810afec604822" /><Relationship Type="http://schemas.openxmlformats.org/officeDocument/2006/relationships/slide" Target="/ppt/slides/slide6.xml" Id="R7c0b393104624ea0" /><Relationship Type="http://schemas.openxmlformats.org/officeDocument/2006/relationships/slide" Target="/ppt/slides/slide7.xml" Id="R8d13b7a84a1c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8435885e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2732c6164310" /><Relationship Type="http://schemas.openxmlformats.org/officeDocument/2006/relationships/theme" Target="/ppt/slideMasters/theme/theme1.xml" Id="Re294bbd827dc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c2732c616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7c5353980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d7b9f50b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cac002ce2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17cdb689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b210a4ee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55b20f6f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3811aa10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MURPARTNER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MURPARTNER BERGEN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11 730 314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HITLAND KJELL EIRIK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SKARE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 Holgersen, Sælenveien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post@bmpbergen.no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www.bmpbergen.no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997 898 222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MURPARTNER BERGEN AS</a:t>
            </a:r>
          </a:p>
        </p:txBody>
      </p:sp>
    </p:spTree>
  </p:cSld>
  <p:clrMapOvr>
    <a:masterClrMapping xmlns:a="http://schemas.openxmlformats.org/drawingml/2006/main"/>
  </p:clrMapOvr>
</p:sld>
</file>