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14a997b154f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056c31cf9347c3"/>
  </p:sldMasterIdLst>
  <p:sldIdLst>
    <p:sldId xmlns:r="http://schemas.openxmlformats.org/officeDocument/2006/relationships" id="256" r:id="Re67a12619a864fa5"/>
    <p:sldId xmlns:r="http://schemas.openxmlformats.org/officeDocument/2006/relationships" id="257" r:id="R010db2a4312c4cf9"/>
    <p:sldId xmlns:r="http://schemas.openxmlformats.org/officeDocument/2006/relationships" id="258" r:id="R5f80efc5161f4126"/>
    <p:sldId xmlns:r="http://schemas.openxmlformats.org/officeDocument/2006/relationships" id="259" r:id="Refce669179934355"/>
    <p:sldId xmlns:r="http://schemas.openxmlformats.org/officeDocument/2006/relationships" id="260" r:id="R32d27bc236674236"/>
    <p:sldId xmlns:r="http://schemas.openxmlformats.org/officeDocument/2006/relationships" id="261" r:id="Re46820cd551140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56c31cf9347c3" /><Relationship Type="http://schemas.openxmlformats.org/officeDocument/2006/relationships/slide" Target="/ppt/slides/slide1.xml" Id="Re67a12619a864fa5" /><Relationship Type="http://schemas.openxmlformats.org/officeDocument/2006/relationships/slide" Target="/ppt/slides/slide2.xml" Id="R010db2a4312c4cf9" /><Relationship Type="http://schemas.openxmlformats.org/officeDocument/2006/relationships/slide" Target="/ppt/slides/slide3.xml" Id="R5f80efc5161f4126" /><Relationship Type="http://schemas.openxmlformats.org/officeDocument/2006/relationships/slide" Target="/ppt/slides/slide4.xml" Id="Refce669179934355" /><Relationship Type="http://schemas.openxmlformats.org/officeDocument/2006/relationships/slide" Target="/ppt/slides/slide5.xml" Id="R32d27bc236674236" /><Relationship Type="http://schemas.openxmlformats.org/officeDocument/2006/relationships/slide" Target="/ppt/slides/slide6.xml" Id="Re46820cd551140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986fae3f2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d49b46bd64008" /><Relationship Type="http://schemas.openxmlformats.org/officeDocument/2006/relationships/theme" Target="/ppt/slideMasters/theme/theme1.xml" Id="R42479805493b40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2d49b46bd640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e33e1517e42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c95bc2653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872c6afc441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4255e9fda46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80dd010124b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44373a5eb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