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f66a988d2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9c77e492f4940"/>
  </p:sldMasterIdLst>
  <p:sldIdLst>
    <p:sldId xmlns:r="http://schemas.openxmlformats.org/officeDocument/2006/relationships" id="256" r:id="Ra762de40a1914600"/>
    <p:sldId xmlns:r="http://schemas.openxmlformats.org/officeDocument/2006/relationships" id="257" r:id="R48f4cdc0fda84a27"/>
    <p:sldId xmlns:r="http://schemas.openxmlformats.org/officeDocument/2006/relationships" id="258" r:id="R8144c71e83ca4642"/>
    <p:sldId xmlns:r="http://schemas.openxmlformats.org/officeDocument/2006/relationships" id="259" r:id="R32d205885e6a41d6"/>
    <p:sldId xmlns:r="http://schemas.openxmlformats.org/officeDocument/2006/relationships" id="260" r:id="Red60d519b8994c94"/>
    <p:sldId xmlns:r="http://schemas.openxmlformats.org/officeDocument/2006/relationships" id="261" r:id="R63addcbef0ee43c3"/>
    <p:sldId xmlns:r="http://schemas.openxmlformats.org/officeDocument/2006/relationships" id="262" r:id="R5e5ed62bc0e8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9c77e492f4940" /><Relationship Type="http://schemas.openxmlformats.org/officeDocument/2006/relationships/slide" Target="/ppt/slides/slide1.xml" Id="Ra762de40a1914600" /><Relationship Type="http://schemas.openxmlformats.org/officeDocument/2006/relationships/slide" Target="/ppt/slides/slide2.xml" Id="R48f4cdc0fda84a27" /><Relationship Type="http://schemas.openxmlformats.org/officeDocument/2006/relationships/slide" Target="/ppt/slides/slide3.xml" Id="R8144c71e83ca4642" /><Relationship Type="http://schemas.openxmlformats.org/officeDocument/2006/relationships/slide" Target="/ppt/slides/slide4.xml" Id="R32d205885e6a41d6" /><Relationship Type="http://schemas.openxmlformats.org/officeDocument/2006/relationships/slide" Target="/ppt/slides/slide5.xml" Id="Red60d519b8994c94" /><Relationship Type="http://schemas.openxmlformats.org/officeDocument/2006/relationships/slide" Target="/ppt/slides/slide6.xml" Id="R63addcbef0ee43c3" /><Relationship Type="http://schemas.openxmlformats.org/officeDocument/2006/relationships/slide" Target="/ppt/slides/slide7.xml" Id="R5e5ed62bc0e8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3fc251d76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dae41f17d4ac8" /><Relationship Type="http://schemas.openxmlformats.org/officeDocument/2006/relationships/theme" Target="/ppt/slideMasters/theme/theme1.xml" Id="R035c2223a11d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dae41f17d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99f29f1c1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c673079a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cdb324c2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235edaca2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7510ddb8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e80a874d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a35cabde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