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c1f9676d3f4e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870840d3a14c61"/>
  </p:sldMasterIdLst>
  <p:sldIdLst>
    <p:sldId xmlns:r="http://schemas.openxmlformats.org/officeDocument/2006/relationships" id="256" r:id="R526956a981f04d0f"/>
    <p:sldId xmlns:r="http://schemas.openxmlformats.org/officeDocument/2006/relationships" id="257" r:id="R45262003a50449ae"/>
    <p:sldId xmlns:r="http://schemas.openxmlformats.org/officeDocument/2006/relationships" id="258" r:id="Ra216419e046a4b21"/>
    <p:sldId xmlns:r="http://schemas.openxmlformats.org/officeDocument/2006/relationships" id="259" r:id="Rd28c680cdee34b34"/>
    <p:sldId xmlns:r="http://schemas.openxmlformats.org/officeDocument/2006/relationships" id="260" r:id="R59b0324b0a644627"/>
    <p:sldId xmlns:r="http://schemas.openxmlformats.org/officeDocument/2006/relationships" id="261" r:id="Rb2c956d7595a4dc2"/>
    <p:sldId xmlns:r="http://schemas.openxmlformats.org/officeDocument/2006/relationships" id="262" r:id="Ra3346cee4b5247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870840d3a14c61" /><Relationship Type="http://schemas.openxmlformats.org/officeDocument/2006/relationships/slide" Target="/ppt/slides/slide1.xml" Id="R526956a981f04d0f" /><Relationship Type="http://schemas.openxmlformats.org/officeDocument/2006/relationships/slide" Target="/ppt/slides/slide2.xml" Id="R45262003a50449ae" /><Relationship Type="http://schemas.openxmlformats.org/officeDocument/2006/relationships/slide" Target="/ppt/slides/slide3.xml" Id="Ra216419e046a4b21" /><Relationship Type="http://schemas.openxmlformats.org/officeDocument/2006/relationships/slide" Target="/ppt/slides/slide4.xml" Id="Rd28c680cdee34b34" /><Relationship Type="http://schemas.openxmlformats.org/officeDocument/2006/relationships/slide" Target="/ppt/slides/slide5.xml" Id="R59b0324b0a644627" /><Relationship Type="http://schemas.openxmlformats.org/officeDocument/2006/relationships/slide" Target="/ppt/slides/slide6.xml" Id="Rb2c956d7595a4dc2" /><Relationship Type="http://schemas.openxmlformats.org/officeDocument/2006/relationships/slide" Target="/ppt/slides/slide7.xml" Id="Ra3346cee4b5247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cf7ff648e744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19e932b72648f6" /><Relationship Type="http://schemas.openxmlformats.org/officeDocument/2006/relationships/theme" Target="/ppt/slideMasters/theme/theme1.xml" Id="R78d62e60745447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19e932b72648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759bf2257648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8d9b64ce354d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14373b0e794c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9948a97f2643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5680cc373543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e0bdebdb7c41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8976eca8fa40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THORSEN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THORSEN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THORSEN REGNSKAP AS ble etablert [år] og holder til i Jessheim.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THORSEN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THORSEN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THORSEN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2 087 565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303 418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241 667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402 437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833 301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THORSEN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KVISLA THORSEN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THORSEN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Anne Kvisla Thorsen, Skogmostubben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2053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anne@thorsenregnskap.no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997 929 756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THORSEN REGNSKAP AS</a:t>
            </a:r>
          </a:p>
        </p:txBody>
      </p:sp>
    </p:spTree>
  </p:cSld>
  <p:clrMapOvr>
    <a:masterClrMapping xmlns:a="http://schemas.openxmlformats.org/drawingml/2006/main"/>
  </p:clrMapOvr>
</p:sld>
</file>