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a95cde9ef1c41e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e5870d118b94244"/>
  </p:sldMasterIdLst>
  <p:sldIdLst>
    <p:sldId xmlns:r="http://schemas.openxmlformats.org/officeDocument/2006/relationships" id="256" r:id="Rb412203c83f64554"/>
    <p:sldId xmlns:r="http://schemas.openxmlformats.org/officeDocument/2006/relationships" id="257" r:id="R213f951ec01b4d74"/>
    <p:sldId xmlns:r="http://schemas.openxmlformats.org/officeDocument/2006/relationships" id="258" r:id="R042cf9e540174d76"/>
    <p:sldId xmlns:r="http://schemas.openxmlformats.org/officeDocument/2006/relationships" id="259" r:id="R9971955711d245f6"/>
    <p:sldId xmlns:r="http://schemas.openxmlformats.org/officeDocument/2006/relationships" id="260" r:id="R3c2e24339e98414c"/>
    <p:sldId xmlns:r="http://schemas.openxmlformats.org/officeDocument/2006/relationships" id="261" r:id="Reb855cd462c9426b"/>
    <p:sldId xmlns:r="http://schemas.openxmlformats.org/officeDocument/2006/relationships" id="262" r:id="R238074b7c3974ca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5870d118b94244" /><Relationship Type="http://schemas.openxmlformats.org/officeDocument/2006/relationships/slide" Target="/ppt/slides/slide1.xml" Id="Rb412203c83f64554" /><Relationship Type="http://schemas.openxmlformats.org/officeDocument/2006/relationships/slide" Target="/ppt/slides/slide2.xml" Id="R213f951ec01b4d74" /><Relationship Type="http://schemas.openxmlformats.org/officeDocument/2006/relationships/slide" Target="/ppt/slides/slide3.xml" Id="R042cf9e540174d76" /><Relationship Type="http://schemas.openxmlformats.org/officeDocument/2006/relationships/slide" Target="/ppt/slides/slide4.xml" Id="R9971955711d245f6" /><Relationship Type="http://schemas.openxmlformats.org/officeDocument/2006/relationships/slide" Target="/ppt/slides/slide5.xml" Id="R3c2e24339e98414c" /><Relationship Type="http://schemas.openxmlformats.org/officeDocument/2006/relationships/slide" Target="/ppt/slides/slide6.xml" Id="Reb855cd462c9426b" /><Relationship Type="http://schemas.openxmlformats.org/officeDocument/2006/relationships/slide" Target="/ppt/slides/slide7.xml" Id="R238074b7c3974ca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e3eb00ebf44af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a21a2378ea480d" /><Relationship Type="http://schemas.openxmlformats.org/officeDocument/2006/relationships/theme" Target="/ppt/slideMasters/theme/theme1.xml" Id="R0cc2463866ea461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4a21a2378ea480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5890f40d11464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1a784ff4374f5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8bde0fe0764f0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964ba5952847c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e15da1e8a14a9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2bbf5de7974c0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9770a7641d412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ØKONOMITJENESTEN.NO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ØKONOMITJENESTEN.NO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ØKONOMITJENESTEN.NO AS ble etablert [år] og holder til i Smøla.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ØKONOMITJENESTEN.NO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ØKONOMITJENESTEN.NO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ØKONOMITJENESTEN.NO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26 196 473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3 127 355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2 644 223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9 735 853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15 910 412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ØKONOMITJENESTEN.NO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IVAR IVERSEN  –  57,2 %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BENTE IRENE IVERSEN BJØRNERAAS  –  42,8 %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ØKONOMITJENESTEN.NO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Smølasenteret, Rådhusveien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6570 Smøla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54 43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svein@okonomitjenesten.no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www.okonomitjenesten.no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997 934 121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ØKONOMITJENESTEN.NO AS</a:t>
            </a:r>
          </a:p>
        </p:txBody>
      </p:sp>
    </p:spTree>
  </p:cSld>
  <p:clrMapOvr>
    <a:masterClrMapping xmlns:a="http://schemas.openxmlformats.org/drawingml/2006/main"/>
  </p:clrMapOvr>
</p:sld>
</file>