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8618e1a24446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6e6daeb91d4bce"/>
  </p:sldMasterIdLst>
  <p:sldIdLst>
    <p:sldId xmlns:r="http://schemas.openxmlformats.org/officeDocument/2006/relationships" id="256" r:id="R5651afef75cc4145"/>
    <p:sldId xmlns:r="http://schemas.openxmlformats.org/officeDocument/2006/relationships" id="257" r:id="R7ee73d59e3584883"/>
    <p:sldId xmlns:r="http://schemas.openxmlformats.org/officeDocument/2006/relationships" id="258" r:id="R8f8e181887f54d99"/>
    <p:sldId xmlns:r="http://schemas.openxmlformats.org/officeDocument/2006/relationships" id="259" r:id="R00d9f34e0144416e"/>
    <p:sldId xmlns:r="http://schemas.openxmlformats.org/officeDocument/2006/relationships" id="260" r:id="R22910f2f26e2443d"/>
    <p:sldId xmlns:r="http://schemas.openxmlformats.org/officeDocument/2006/relationships" id="261" r:id="Rf44ed15711cb4a86"/>
    <p:sldId xmlns:r="http://schemas.openxmlformats.org/officeDocument/2006/relationships" id="262" r:id="Ra0f0ac42608c4a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6e6daeb91d4bce" /><Relationship Type="http://schemas.openxmlformats.org/officeDocument/2006/relationships/slide" Target="/ppt/slides/slide1.xml" Id="R5651afef75cc4145" /><Relationship Type="http://schemas.openxmlformats.org/officeDocument/2006/relationships/slide" Target="/ppt/slides/slide2.xml" Id="R7ee73d59e3584883" /><Relationship Type="http://schemas.openxmlformats.org/officeDocument/2006/relationships/slide" Target="/ppt/slides/slide3.xml" Id="R8f8e181887f54d99" /><Relationship Type="http://schemas.openxmlformats.org/officeDocument/2006/relationships/slide" Target="/ppt/slides/slide4.xml" Id="R00d9f34e0144416e" /><Relationship Type="http://schemas.openxmlformats.org/officeDocument/2006/relationships/slide" Target="/ppt/slides/slide5.xml" Id="R22910f2f26e2443d" /><Relationship Type="http://schemas.openxmlformats.org/officeDocument/2006/relationships/slide" Target="/ppt/slides/slide6.xml" Id="Rf44ed15711cb4a86" /><Relationship Type="http://schemas.openxmlformats.org/officeDocument/2006/relationships/slide" Target="/ppt/slides/slide7.xml" Id="Ra0f0ac42608c4a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7c61ef2e994a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0929c6a514ba9" /><Relationship Type="http://schemas.openxmlformats.org/officeDocument/2006/relationships/theme" Target="/ppt/slideMasters/theme/theme1.xml" Id="Rcc6a7875a89840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50929c6a514b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180f785d344c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3f7746fbd044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0b44049544a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a289f043b444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5d72c8f0947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d6bd4e6ae4d8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2813766a140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KIF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KIF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817 790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817 790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KIF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997 941 721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KIF EIENDOM AS</a:t>
            </a:r>
          </a:p>
        </p:txBody>
      </p:sp>
    </p:spTree>
  </p:cSld>
  <p:clrMapOvr>
    <a:masterClrMapping xmlns:a="http://schemas.openxmlformats.org/drawingml/2006/main"/>
  </p:clrMapOvr>
</p:sld>
</file>