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b6f5ecf56b49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d919f1071f4696"/>
  </p:sldMasterIdLst>
  <p:sldIdLst>
    <p:sldId xmlns:r="http://schemas.openxmlformats.org/officeDocument/2006/relationships" id="256" r:id="Re511d105a5264e86"/>
    <p:sldId xmlns:r="http://schemas.openxmlformats.org/officeDocument/2006/relationships" id="257" r:id="Rf665d572b3f54705"/>
    <p:sldId xmlns:r="http://schemas.openxmlformats.org/officeDocument/2006/relationships" id="258" r:id="R27e4054a2d274fbd"/>
    <p:sldId xmlns:r="http://schemas.openxmlformats.org/officeDocument/2006/relationships" id="259" r:id="R1881f61e10f4487a"/>
    <p:sldId xmlns:r="http://schemas.openxmlformats.org/officeDocument/2006/relationships" id="260" r:id="Rc2bb7496174f4b7c"/>
    <p:sldId xmlns:r="http://schemas.openxmlformats.org/officeDocument/2006/relationships" id="261" r:id="Rbfbcda1927b5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919f1071f4696" /><Relationship Type="http://schemas.openxmlformats.org/officeDocument/2006/relationships/slide" Target="/ppt/slides/slide1.xml" Id="Re511d105a5264e86" /><Relationship Type="http://schemas.openxmlformats.org/officeDocument/2006/relationships/slide" Target="/ppt/slides/slide2.xml" Id="Rf665d572b3f54705" /><Relationship Type="http://schemas.openxmlformats.org/officeDocument/2006/relationships/slide" Target="/ppt/slides/slide3.xml" Id="R27e4054a2d274fbd" /><Relationship Type="http://schemas.openxmlformats.org/officeDocument/2006/relationships/slide" Target="/ppt/slides/slide4.xml" Id="R1881f61e10f4487a" /><Relationship Type="http://schemas.openxmlformats.org/officeDocument/2006/relationships/slide" Target="/ppt/slides/slide5.xml" Id="Rc2bb7496174f4b7c" /><Relationship Type="http://schemas.openxmlformats.org/officeDocument/2006/relationships/slide" Target="/ppt/slides/slide6.xml" Id="Rbfbcda1927b5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9449c6dae4f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2ee0c90f8442d" /><Relationship Type="http://schemas.openxmlformats.org/officeDocument/2006/relationships/theme" Target="/ppt/slideMasters/theme/theme1.xml" Id="Rbbdb6640a0144b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f2ee0c90f8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80676d1ae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348ecda4b47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7012604d242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f9e99139e45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67d01fb7b4f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08872dd3545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997 964 004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