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02451307f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c14470067420e"/>
  </p:sldMasterIdLst>
  <p:sldIdLst>
    <p:sldId xmlns:r="http://schemas.openxmlformats.org/officeDocument/2006/relationships" id="256" r:id="Ref0956b7a943415b"/>
    <p:sldId xmlns:r="http://schemas.openxmlformats.org/officeDocument/2006/relationships" id="257" r:id="R51b05c94739e49ea"/>
    <p:sldId xmlns:r="http://schemas.openxmlformats.org/officeDocument/2006/relationships" id="258" r:id="Rb9f948f9550f4fcd"/>
    <p:sldId xmlns:r="http://schemas.openxmlformats.org/officeDocument/2006/relationships" id="259" r:id="Rcd044fd7dc4e4925"/>
    <p:sldId xmlns:r="http://schemas.openxmlformats.org/officeDocument/2006/relationships" id="260" r:id="Rd125f539df9d4377"/>
    <p:sldId xmlns:r="http://schemas.openxmlformats.org/officeDocument/2006/relationships" id="261" r:id="R79cd1875ef604b2b"/>
    <p:sldId xmlns:r="http://schemas.openxmlformats.org/officeDocument/2006/relationships" id="262" r:id="Raf467400a5ee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c14470067420e" /><Relationship Type="http://schemas.openxmlformats.org/officeDocument/2006/relationships/slide" Target="/ppt/slides/slide1.xml" Id="Ref0956b7a943415b" /><Relationship Type="http://schemas.openxmlformats.org/officeDocument/2006/relationships/slide" Target="/ppt/slides/slide2.xml" Id="R51b05c94739e49ea" /><Relationship Type="http://schemas.openxmlformats.org/officeDocument/2006/relationships/slide" Target="/ppt/slides/slide3.xml" Id="Rb9f948f9550f4fcd" /><Relationship Type="http://schemas.openxmlformats.org/officeDocument/2006/relationships/slide" Target="/ppt/slides/slide4.xml" Id="Rcd044fd7dc4e4925" /><Relationship Type="http://schemas.openxmlformats.org/officeDocument/2006/relationships/slide" Target="/ppt/slides/slide5.xml" Id="Rd125f539df9d4377" /><Relationship Type="http://schemas.openxmlformats.org/officeDocument/2006/relationships/slide" Target="/ppt/slides/slide6.xml" Id="R79cd1875ef604b2b" /><Relationship Type="http://schemas.openxmlformats.org/officeDocument/2006/relationships/slide" Target="/ppt/slides/slide7.xml" Id="Raf467400a5ee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2aa47e5e24b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efa8ec3f4936" /><Relationship Type="http://schemas.openxmlformats.org/officeDocument/2006/relationships/theme" Target="/ppt/slideMasters/theme/theme1.xml" Id="Rdbd967461393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aefa8ec3f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ecd8082f242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9072155ee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8a5245523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58d4207d4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d70996e90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5b96a44d9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b1f88e19d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BYGDEVOLL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ØYVIND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Barkanesvegen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997 971 175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