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d8abaf1e8f46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51580f744f4da8"/>
  </p:sldMasterIdLst>
  <p:sldIdLst>
    <p:sldId xmlns:r="http://schemas.openxmlformats.org/officeDocument/2006/relationships" id="256" r:id="R5f69bd4dbcda45dc"/>
    <p:sldId xmlns:r="http://schemas.openxmlformats.org/officeDocument/2006/relationships" id="257" r:id="R9cbbf9ac64714b2b"/>
    <p:sldId xmlns:r="http://schemas.openxmlformats.org/officeDocument/2006/relationships" id="258" r:id="R840804d632af46fe"/>
    <p:sldId xmlns:r="http://schemas.openxmlformats.org/officeDocument/2006/relationships" id="259" r:id="R72701f4749bd4a1d"/>
    <p:sldId xmlns:r="http://schemas.openxmlformats.org/officeDocument/2006/relationships" id="260" r:id="R30990071ff944a26"/>
    <p:sldId xmlns:r="http://schemas.openxmlformats.org/officeDocument/2006/relationships" id="261" r:id="R897cc62c06954ab6"/>
    <p:sldId xmlns:r="http://schemas.openxmlformats.org/officeDocument/2006/relationships" id="262" r:id="Rbe890d73103044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51580f744f4da8" /><Relationship Type="http://schemas.openxmlformats.org/officeDocument/2006/relationships/slide" Target="/ppt/slides/slide1.xml" Id="R5f69bd4dbcda45dc" /><Relationship Type="http://schemas.openxmlformats.org/officeDocument/2006/relationships/slide" Target="/ppt/slides/slide2.xml" Id="R9cbbf9ac64714b2b" /><Relationship Type="http://schemas.openxmlformats.org/officeDocument/2006/relationships/slide" Target="/ppt/slides/slide3.xml" Id="R840804d632af46fe" /><Relationship Type="http://schemas.openxmlformats.org/officeDocument/2006/relationships/slide" Target="/ppt/slides/slide4.xml" Id="R72701f4749bd4a1d" /><Relationship Type="http://schemas.openxmlformats.org/officeDocument/2006/relationships/slide" Target="/ppt/slides/slide5.xml" Id="R30990071ff944a26" /><Relationship Type="http://schemas.openxmlformats.org/officeDocument/2006/relationships/slide" Target="/ppt/slides/slide6.xml" Id="R897cc62c06954ab6" /><Relationship Type="http://schemas.openxmlformats.org/officeDocument/2006/relationships/slide" Target="/ppt/slides/slide7.xml" Id="Rbe890d73103044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b08ff2e59348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86a6d3e7c4e28" /><Relationship Type="http://schemas.openxmlformats.org/officeDocument/2006/relationships/theme" Target="/ppt/slideMasters/theme/theme1.xml" Id="R25052e51eaab43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586a6d3e7c4e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5df8249b344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2cb05a4274d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a91a02a3047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7d20c23e74f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6ff68d96a49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eeed6d50a41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25c6106bb44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RAVDAL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RAVDAL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576 050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2 426 827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2 426 827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RAVDAL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ANDRÉ RAVDAL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Sakkastadvika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997 976 606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RAVDAL INVEST AS</a:t>
            </a:r>
          </a:p>
        </p:txBody>
      </p:sp>
    </p:spTree>
  </p:cSld>
  <p:clrMapOvr>
    <a:masterClrMapping xmlns:a="http://schemas.openxmlformats.org/drawingml/2006/main"/>
  </p:clrMapOvr>
</p:sld>
</file>