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d33193f4e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086f6d8bd4aac"/>
  </p:sldMasterIdLst>
  <p:sldIdLst>
    <p:sldId xmlns:r="http://schemas.openxmlformats.org/officeDocument/2006/relationships" id="256" r:id="R8cdcdeaa4e444704"/>
    <p:sldId xmlns:r="http://schemas.openxmlformats.org/officeDocument/2006/relationships" id="257" r:id="R94bb5f9978fc44be"/>
    <p:sldId xmlns:r="http://schemas.openxmlformats.org/officeDocument/2006/relationships" id="258" r:id="Rfc348967a8cb416b"/>
    <p:sldId xmlns:r="http://schemas.openxmlformats.org/officeDocument/2006/relationships" id="259" r:id="Rabe64691adf6447d"/>
    <p:sldId xmlns:r="http://schemas.openxmlformats.org/officeDocument/2006/relationships" id="260" r:id="R6c3e956cd3fd4ab7"/>
    <p:sldId xmlns:r="http://schemas.openxmlformats.org/officeDocument/2006/relationships" id="261" r:id="Rb12de36dd1934498"/>
    <p:sldId xmlns:r="http://schemas.openxmlformats.org/officeDocument/2006/relationships" id="262" r:id="R53fddc59bb16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086f6d8bd4aac" /><Relationship Type="http://schemas.openxmlformats.org/officeDocument/2006/relationships/slide" Target="/ppt/slides/slide1.xml" Id="R8cdcdeaa4e444704" /><Relationship Type="http://schemas.openxmlformats.org/officeDocument/2006/relationships/slide" Target="/ppt/slides/slide2.xml" Id="R94bb5f9978fc44be" /><Relationship Type="http://schemas.openxmlformats.org/officeDocument/2006/relationships/slide" Target="/ppt/slides/slide3.xml" Id="Rfc348967a8cb416b" /><Relationship Type="http://schemas.openxmlformats.org/officeDocument/2006/relationships/slide" Target="/ppt/slides/slide4.xml" Id="Rabe64691adf6447d" /><Relationship Type="http://schemas.openxmlformats.org/officeDocument/2006/relationships/slide" Target="/ppt/slides/slide5.xml" Id="R6c3e956cd3fd4ab7" /><Relationship Type="http://schemas.openxmlformats.org/officeDocument/2006/relationships/slide" Target="/ppt/slides/slide6.xml" Id="Rb12de36dd1934498" /><Relationship Type="http://schemas.openxmlformats.org/officeDocument/2006/relationships/slide" Target="/ppt/slides/slide7.xml" Id="R53fddc59bb16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35effd244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618a2cbd4ed7" /><Relationship Type="http://schemas.openxmlformats.org/officeDocument/2006/relationships/theme" Target="/ppt/slideMasters/theme/theme1.xml" Id="Rdaed363d2a51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e618a2cbd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254a9f10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c4821a497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f1facc4f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45cb33e4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14dd0089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5ac2ca4c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8c0fc79c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MONDO COMMUNICATIONS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MONDO COMMUNICATIONS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MONDO COMMUNICATIONS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MONDO COMMUNICATIONS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MONDO COMMUNICATIONS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MONDO COMMUNICATIONS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1 784 552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MONDO COMMUNICATIONS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ONSUM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MONDO COMMUNICATIONS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Balders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helge.onsum@aemedia.com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997 985 370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MONDO COMMUNICATIONS AS</a:t>
            </a:r>
          </a:p>
        </p:txBody>
      </p:sp>
    </p:spTree>
  </p:cSld>
  <p:clrMapOvr>
    <a:masterClrMapping xmlns:a="http://schemas.openxmlformats.org/drawingml/2006/main"/>
  </p:clrMapOvr>
</p:sld>
</file>