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8514d0cbbe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e5589bf344d5d"/>
  </p:sldMasterIdLst>
  <p:sldIdLst>
    <p:sldId xmlns:r="http://schemas.openxmlformats.org/officeDocument/2006/relationships" id="256" r:id="R56b482580bba4b7d"/>
    <p:sldId xmlns:r="http://schemas.openxmlformats.org/officeDocument/2006/relationships" id="257" r:id="R5afb262b2a274107"/>
    <p:sldId xmlns:r="http://schemas.openxmlformats.org/officeDocument/2006/relationships" id="258" r:id="Ra374ea05b96447cc"/>
    <p:sldId xmlns:r="http://schemas.openxmlformats.org/officeDocument/2006/relationships" id="259" r:id="Rd3a1dfdee45145f4"/>
    <p:sldId xmlns:r="http://schemas.openxmlformats.org/officeDocument/2006/relationships" id="260" r:id="Redfb8c1c7b264927"/>
    <p:sldId xmlns:r="http://schemas.openxmlformats.org/officeDocument/2006/relationships" id="261" r:id="R3816870ccd8d48ee"/>
    <p:sldId xmlns:r="http://schemas.openxmlformats.org/officeDocument/2006/relationships" id="262" r:id="R7ef6101fe8d8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e5589bf344d5d" /><Relationship Type="http://schemas.openxmlformats.org/officeDocument/2006/relationships/slide" Target="/ppt/slides/slide1.xml" Id="R56b482580bba4b7d" /><Relationship Type="http://schemas.openxmlformats.org/officeDocument/2006/relationships/slide" Target="/ppt/slides/slide2.xml" Id="R5afb262b2a274107" /><Relationship Type="http://schemas.openxmlformats.org/officeDocument/2006/relationships/slide" Target="/ppt/slides/slide3.xml" Id="Ra374ea05b96447cc" /><Relationship Type="http://schemas.openxmlformats.org/officeDocument/2006/relationships/slide" Target="/ppt/slides/slide4.xml" Id="Rd3a1dfdee45145f4" /><Relationship Type="http://schemas.openxmlformats.org/officeDocument/2006/relationships/slide" Target="/ppt/slides/slide5.xml" Id="Redfb8c1c7b264927" /><Relationship Type="http://schemas.openxmlformats.org/officeDocument/2006/relationships/slide" Target="/ppt/slides/slide6.xml" Id="R3816870ccd8d48ee" /><Relationship Type="http://schemas.openxmlformats.org/officeDocument/2006/relationships/slide" Target="/ppt/slides/slide7.xml" Id="R7ef6101fe8d8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ee001f7aa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a2ed501724f8f" /><Relationship Type="http://schemas.openxmlformats.org/officeDocument/2006/relationships/theme" Target="/ppt/slideMasters/theme/theme1.xml" Id="R0b49eeee4805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a2ed50172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178f5b3764d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c95c75028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2dc910db1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bce84f20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892eaffbe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e4290e84a48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92bd7533f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ANNETTE NORDAAS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ANNETTE NORDAAS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22 994 170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12 971 757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10 177 880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98 101 719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102 240 288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NORDAAS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Hummeldalsvegen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ANNETTE NORDAAS AS</a:t>
            </a:r>
          </a:p>
        </p:txBody>
      </p:sp>
    </p:spTree>
  </p:cSld>
  <p:clrMapOvr>
    <a:masterClrMapping xmlns:a="http://schemas.openxmlformats.org/drawingml/2006/main"/>
  </p:clrMapOvr>
</p:sld>
</file>