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48da4b4bf44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cec74fe794e00"/>
  </p:sldMasterIdLst>
  <p:sldIdLst>
    <p:sldId xmlns:r="http://schemas.openxmlformats.org/officeDocument/2006/relationships" id="256" r:id="Rc1f9ae62c4034ed8"/>
    <p:sldId xmlns:r="http://schemas.openxmlformats.org/officeDocument/2006/relationships" id="257" r:id="Re9836c6b53dc4227"/>
    <p:sldId xmlns:r="http://schemas.openxmlformats.org/officeDocument/2006/relationships" id="258" r:id="R9fe677bd77ad4ad9"/>
    <p:sldId xmlns:r="http://schemas.openxmlformats.org/officeDocument/2006/relationships" id="259" r:id="R54596e7b864b4ae4"/>
    <p:sldId xmlns:r="http://schemas.openxmlformats.org/officeDocument/2006/relationships" id="260" r:id="Rdc353ec2434d4dab"/>
    <p:sldId xmlns:r="http://schemas.openxmlformats.org/officeDocument/2006/relationships" id="261" r:id="Rb6bf721a0adc4785"/>
    <p:sldId xmlns:r="http://schemas.openxmlformats.org/officeDocument/2006/relationships" id="262" r:id="R3e54eaea1bc0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cec74fe794e00" /><Relationship Type="http://schemas.openxmlformats.org/officeDocument/2006/relationships/slide" Target="/ppt/slides/slide1.xml" Id="Rc1f9ae62c4034ed8" /><Relationship Type="http://schemas.openxmlformats.org/officeDocument/2006/relationships/slide" Target="/ppt/slides/slide2.xml" Id="Re9836c6b53dc4227" /><Relationship Type="http://schemas.openxmlformats.org/officeDocument/2006/relationships/slide" Target="/ppt/slides/slide3.xml" Id="R9fe677bd77ad4ad9" /><Relationship Type="http://schemas.openxmlformats.org/officeDocument/2006/relationships/slide" Target="/ppt/slides/slide4.xml" Id="R54596e7b864b4ae4" /><Relationship Type="http://schemas.openxmlformats.org/officeDocument/2006/relationships/slide" Target="/ppt/slides/slide5.xml" Id="Rdc353ec2434d4dab" /><Relationship Type="http://schemas.openxmlformats.org/officeDocument/2006/relationships/slide" Target="/ppt/slides/slide6.xml" Id="Rb6bf721a0adc4785" /><Relationship Type="http://schemas.openxmlformats.org/officeDocument/2006/relationships/slide" Target="/ppt/slides/slide7.xml" Id="R3e54eaea1bc0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030fd8803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cc4f7611b4797" /><Relationship Type="http://schemas.openxmlformats.org/officeDocument/2006/relationships/theme" Target="/ppt/slideMasters/theme/theme1.xml" Id="R4aefc1f43c7f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cc4f7611b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ed4ee55e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fec616beb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758156b2c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35a981a1946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ecdbaf45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1b1528d98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cd5ceac6545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GYLLEN SOLSENTERDRIFT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GYLLEN SOLSENTERDRIFT AS ble etablert [år] og holder til i Strusshamn.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20 510 557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1 475 918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16 775 330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ARILD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Marihaugen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5302 Strusshamn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997 993 489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GYLLEN SOLSENTERDRIFT AS</a:t>
            </a:r>
          </a:p>
        </p:txBody>
      </p:sp>
    </p:spTree>
  </p:cSld>
  <p:clrMapOvr>
    <a:masterClrMapping xmlns:a="http://schemas.openxmlformats.org/drawingml/2006/main"/>
  </p:clrMapOvr>
</p:sld>
</file>