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abaad107c4c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f0b8b74fe3446c"/>
  </p:sldMasterIdLst>
  <p:sldIdLst>
    <p:sldId xmlns:r="http://schemas.openxmlformats.org/officeDocument/2006/relationships" id="256" r:id="Re074bc2dd8704920"/>
    <p:sldId xmlns:r="http://schemas.openxmlformats.org/officeDocument/2006/relationships" id="257" r:id="R60feb315a5b94cf5"/>
    <p:sldId xmlns:r="http://schemas.openxmlformats.org/officeDocument/2006/relationships" id="258" r:id="R075b66730f314723"/>
    <p:sldId xmlns:r="http://schemas.openxmlformats.org/officeDocument/2006/relationships" id="259" r:id="Rb4e7202f9de74103"/>
    <p:sldId xmlns:r="http://schemas.openxmlformats.org/officeDocument/2006/relationships" id="260" r:id="Rcce936d4770a410a"/>
    <p:sldId xmlns:r="http://schemas.openxmlformats.org/officeDocument/2006/relationships" id="261" r:id="R7b699f5c2dc14c00"/>
    <p:sldId xmlns:r="http://schemas.openxmlformats.org/officeDocument/2006/relationships" id="262" r:id="Rebf1a382a1f6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0b8b74fe3446c" /><Relationship Type="http://schemas.openxmlformats.org/officeDocument/2006/relationships/slide" Target="/ppt/slides/slide1.xml" Id="Re074bc2dd8704920" /><Relationship Type="http://schemas.openxmlformats.org/officeDocument/2006/relationships/slide" Target="/ppt/slides/slide2.xml" Id="R60feb315a5b94cf5" /><Relationship Type="http://schemas.openxmlformats.org/officeDocument/2006/relationships/slide" Target="/ppt/slides/slide3.xml" Id="R075b66730f314723" /><Relationship Type="http://schemas.openxmlformats.org/officeDocument/2006/relationships/slide" Target="/ppt/slides/slide4.xml" Id="Rb4e7202f9de74103" /><Relationship Type="http://schemas.openxmlformats.org/officeDocument/2006/relationships/slide" Target="/ppt/slides/slide5.xml" Id="Rcce936d4770a410a" /><Relationship Type="http://schemas.openxmlformats.org/officeDocument/2006/relationships/slide" Target="/ppt/slides/slide6.xml" Id="R7b699f5c2dc14c00" /><Relationship Type="http://schemas.openxmlformats.org/officeDocument/2006/relationships/slide" Target="/ppt/slides/slide7.xml" Id="Rebf1a382a1f6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49958797743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7719cecb74076" /><Relationship Type="http://schemas.openxmlformats.org/officeDocument/2006/relationships/theme" Target="/ppt/slideMasters/theme/theme1.xml" Id="R9a86dd4faff54a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7719cecb7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9794d5e29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ca23fc2644f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11ddc5c3a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8a1f55f0f42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b29712ad743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4648e548449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6faa7b15e40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SVENDSEN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SVENDSEN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3 403 591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−14 857 484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14 606 384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16 919 924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FREDRIKA THERESE FAHLSTRÖM SVENDSEN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KARL-HENNING FAHLSTRØM SVENDSEN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Rykkinnveien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