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e330e226a244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bf7c200644f0c"/>
  </p:sldMasterIdLst>
  <p:sldIdLst>
    <p:sldId xmlns:r="http://schemas.openxmlformats.org/officeDocument/2006/relationships" id="256" r:id="R6a51e107358a48e6"/>
    <p:sldId xmlns:r="http://schemas.openxmlformats.org/officeDocument/2006/relationships" id="257" r:id="R388ba1730691453d"/>
    <p:sldId xmlns:r="http://schemas.openxmlformats.org/officeDocument/2006/relationships" id="258" r:id="Rd5f86645412b4582"/>
    <p:sldId xmlns:r="http://schemas.openxmlformats.org/officeDocument/2006/relationships" id="259" r:id="Rd375c53283344fb2"/>
    <p:sldId xmlns:r="http://schemas.openxmlformats.org/officeDocument/2006/relationships" id="260" r:id="Rbf76f81810714d2e"/>
    <p:sldId xmlns:r="http://schemas.openxmlformats.org/officeDocument/2006/relationships" id="261" r:id="R6bd429a08a9b46d2"/>
    <p:sldId xmlns:r="http://schemas.openxmlformats.org/officeDocument/2006/relationships" id="262" r:id="R8b9d2d770713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bf7c200644f0c" /><Relationship Type="http://schemas.openxmlformats.org/officeDocument/2006/relationships/slide" Target="/ppt/slides/slide1.xml" Id="R6a51e107358a48e6" /><Relationship Type="http://schemas.openxmlformats.org/officeDocument/2006/relationships/slide" Target="/ppt/slides/slide2.xml" Id="R388ba1730691453d" /><Relationship Type="http://schemas.openxmlformats.org/officeDocument/2006/relationships/slide" Target="/ppt/slides/slide3.xml" Id="Rd5f86645412b4582" /><Relationship Type="http://schemas.openxmlformats.org/officeDocument/2006/relationships/slide" Target="/ppt/slides/slide4.xml" Id="Rd375c53283344fb2" /><Relationship Type="http://schemas.openxmlformats.org/officeDocument/2006/relationships/slide" Target="/ppt/slides/slide5.xml" Id="Rbf76f81810714d2e" /><Relationship Type="http://schemas.openxmlformats.org/officeDocument/2006/relationships/slide" Target="/ppt/slides/slide6.xml" Id="R6bd429a08a9b46d2" /><Relationship Type="http://schemas.openxmlformats.org/officeDocument/2006/relationships/slide" Target="/ppt/slides/slide7.xml" Id="R8b9d2d770713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36cbcfcec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33e40eb54e72" /><Relationship Type="http://schemas.openxmlformats.org/officeDocument/2006/relationships/theme" Target="/ppt/slideMasters/theme/theme1.xml" Id="R7b3fa33d571d40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433e40eb5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5dca82978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59c8524b7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1b8cbec0d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18e054a0948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85096365b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7178e5e8242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0bf6e26864b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GPS HELSE/FAMILIEKIROPRAKTOREN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GPS HELSE/FAMILIEKIROPRAKTOREN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2 658 599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843 213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3 206 088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ERIE PRYTZ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LINZI NATALIE HOWELL PRYTZ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77 12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prytz@familiekiropraktorene.com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GPS HELSE/FAMILIEKIROPRAKTOREN AS</a:t>
            </a:r>
          </a:p>
        </p:txBody>
      </p:sp>
    </p:spTree>
  </p:cSld>
  <p:clrMapOvr>
    <a:masterClrMapping xmlns:a="http://schemas.openxmlformats.org/drawingml/2006/main"/>
  </p:clrMapOvr>
</p:sld>
</file>