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38a4b3d5254f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0dad0b529f4046"/>
  </p:sldMasterIdLst>
  <p:sldIdLst>
    <p:sldId xmlns:r="http://schemas.openxmlformats.org/officeDocument/2006/relationships" id="256" r:id="Rf9d44a4b5dca48d0"/>
    <p:sldId xmlns:r="http://schemas.openxmlformats.org/officeDocument/2006/relationships" id="257" r:id="R1e9cfa7093ec4245"/>
    <p:sldId xmlns:r="http://schemas.openxmlformats.org/officeDocument/2006/relationships" id="258" r:id="Reb58384659734bf0"/>
    <p:sldId xmlns:r="http://schemas.openxmlformats.org/officeDocument/2006/relationships" id="259" r:id="R5e625d2c9918486f"/>
    <p:sldId xmlns:r="http://schemas.openxmlformats.org/officeDocument/2006/relationships" id="260" r:id="R89dad11df57847c2"/>
    <p:sldId xmlns:r="http://schemas.openxmlformats.org/officeDocument/2006/relationships" id="261" r:id="R952f485104cd4c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dad0b529f4046" /><Relationship Type="http://schemas.openxmlformats.org/officeDocument/2006/relationships/slide" Target="/ppt/slides/slide1.xml" Id="Rf9d44a4b5dca48d0" /><Relationship Type="http://schemas.openxmlformats.org/officeDocument/2006/relationships/slide" Target="/ppt/slides/slide2.xml" Id="R1e9cfa7093ec4245" /><Relationship Type="http://schemas.openxmlformats.org/officeDocument/2006/relationships/slide" Target="/ppt/slides/slide3.xml" Id="Reb58384659734bf0" /><Relationship Type="http://schemas.openxmlformats.org/officeDocument/2006/relationships/slide" Target="/ppt/slides/slide4.xml" Id="R5e625d2c9918486f" /><Relationship Type="http://schemas.openxmlformats.org/officeDocument/2006/relationships/slide" Target="/ppt/slides/slide5.xml" Id="R89dad11df57847c2" /><Relationship Type="http://schemas.openxmlformats.org/officeDocument/2006/relationships/slide" Target="/ppt/slides/slide6.xml" Id="R952f485104cd4c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e48c99f3874f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4c47190bd44f7" /><Relationship Type="http://schemas.openxmlformats.org/officeDocument/2006/relationships/theme" Target="/ppt/slideMasters/theme/theme1.xml" Id="R9acd7953f86042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a4c47190bd44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40dca4b1b43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9f25da6a04b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4726f00334f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50d15dbac43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447f631b74a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ac6bd186e40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SUBSEA PERFORMANCE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SUBSEA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SUBSEA PERFORMANCE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SUBSEA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SUBSEA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SUBSEA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REBNE EGIL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SUBSEA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998 002 591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SUBSEA PERFORMANCE AS</a:t>
            </a:r>
          </a:p>
        </p:txBody>
      </p:sp>
    </p:spTree>
  </p:cSld>
  <p:clrMapOvr>
    <a:masterClrMapping xmlns:a="http://schemas.openxmlformats.org/drawingml/2006/main"/>
  </p:clrMapOvr>
</p:sld>
</file>